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3963" y="50"/>
            <a:ext cx="28798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Have to Pay for Medical Care?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is healthcare free, and who still pays?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a rare clinic visit can affect a family budget. For teenagers, this topic also builds useful English vocabulary about health, money, and society while comparing how healthcare works in different countries.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Medical Bills Matter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Main Ways Medical Care Is Financed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расходы покрываются из налогов, поэтому пациент часто не платит в момент получения помощи. Такой подход делает доступ к лечению более равным, но зависит от бюджета и решений государства.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работодатель или оба вместе вносят страховые платежи, после чего услуги становятся доступнее через полис. Однако почти всегда сохраняются доплаты, лимиты и правила покрытия отдельных процедур.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случаях лечение оплачивает государство или страховка, а в других пациент вносит часть суммы сам. Именно эта система встречается часто, потому что разные услуги требуют разного уровня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one treatment can combine several payment sources, especially when insurance covers only part of the bill.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 is usually financed collectively, while the patient still shares part of the cost through direct payments.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Money for Healthcare Comes From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общим принципам финансирования здравоохранения; без привязки к одной стране.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Care Comes First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спасают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угроза жизни, помощь оказывают немедленно, а вопрос оплаты обсуждают позже. Во многих системах это базовый принцип: медицинский приоритет выше финансовых формальностей.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срочности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care, urgent care и planned treatment — это не одно и то же. Экстренный случай требует немедленного вмешательства, срочный — быстрой оценки, а плановое лечение можно заранее организовать.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не отменяет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пациенту позже выставят счёт, приёмное отделение, скорая помощь и дежурные врачи работают прежде всего для предотвращения опасных последствий для 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страховке часть услуг может оплачиваться частично или полностью из собственного бюджета пациента.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медицинские услуги покрываются лучше, чем стоматология, очки и часть диагностики, поэтому личные расходы сохраняются даже при наличии полиса.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Patients Often Pay for Themselves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практик страхового покрытия в разных системах здравоохранения.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Insurance Terms in Simple English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Deductible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сумма, которую человек оплачивает сам до того, как страховая компания начнёт покрывать расходы. Чем выше deductible, тем больше первоначальная нагрузка на пациента.
</a:t>
            </a:r>
            <a:endParaRPr lang="en-US" sz="1009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Co-payment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фиксированная доплата за конкретную услугу, например за приём врача или рецепт. Даже при действующей страховке такая сумма может появляться каждый раз.
</a:t>
            </a:r>
            <a:endParaRPr lang="en-US" sz="1048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Out-of-pocket maximum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годовой предел личных расходов: после его достижения пациент обычно почти не платит за покрываемые услуги. Термин помогает понять, где заканчивается финансовый риск.
</a:t>
            </a:r>
            <a:endParaRPr lang="en-US" sz="10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Doctor’s Visit to Final Bill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пациента от обращения за помощью до окончательного счёта и возможной доплаты.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Medicines Are Often Paid Separately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покрывается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системах лекарства оплачиваются отдельно от визита к врачу. Даже при страховке часть стоимости может остаться на пациенте, особенно если препарат не входит в список покрытия.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или generic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зависит от того, назначен ли оригинальный препарат или более доступный generic. Разница может быть заметной, хотя действующее вещество у них часто одинаковое.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аптеки и списка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итоговую стоимость влияют аптека, национальный перечень разрешённых препаратов и условия закупки. Поэтому один и тот же рецепт может стоить по-разному в разных местах.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курсы 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с хроническими заболеваниями лекарства становятся регулярным расходом, а не разовой покупкой. Это особенно заметно при астме, диабете, аллергии и болезнях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High-tech tests, long-term therapy, and advanced medicines usually push budgets up faster than a standard consultation.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Prescription medicines and diagnostics tend to rise fastest, while routine care grows more slowly than complex treatment.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Medical Costs Grow Fastest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индекс на основе общих тенденций роста затрат в здравоохранении; значения условные.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 между бесплатным и платным?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дешевле 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Прививки, плановые осмотры и часть скринингов часто оплачиваются государством или страховкой. Логика проста: предотвратить болезнь обычно дешевле, чем лечить осложнения, госпитализацию и длительное восстановление. Поэтому профилактика нередко выглядит как «бесплатная» услуга для пациента.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остаётся за пациентом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Стоматология, косметические процедуры и некоторые виды помощи вне базового пакета нередко оплачиваются отдельно. На практике это видно в чек-листе врача: одни пункты отмечены как покрываемые, а другие требуют личной оплаты или частичной доплаты.
</a:t>
            </a:r>
            <a:endParaRPr lang="en-US" sz="12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страны распределяют расходы между налогами, страховкой и личными платежами.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«free» для пациента означает не отсутствие расходов, а другой способ их оплаты: через налоги, взносы, страховку или общественные фонды.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финансирования здравоохранения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типам систем здравоохранения; общедоступные описания моделей финансирования, без привязки к одному году
</a:t>
            </a:r>
            <a:endParaRPr lang="en-US" sz="11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расходы за пределами клиники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больницу, такси после процедуры или несколько пересадок на общественном транспорте увеличивают общую стоимость лечения. Для семьи это не мелочь, особенно если визитов несколько и они требуют сопровождения.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врача часто означает пропуск школы, работы или дополнительных занятий. Даже когда сама услуга покрыта страховкой, человек теряет часы, которые могут иметь прямую финансовую и учебную цену.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лечения нередко нужны помощь родственников, покупка расходных материалов и контроль состояния. Эти траты не всегда видны в медицинском счёте, но именно они могут сильнее всего нагрузить бюджет семьи.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визиты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анализы, выписка или уточнение диагноза требуют ещё одного визита, расходы быстро растут. Каждое дополнительное посещение добавляет дорогу, время и иногда новый платёж за консультацию.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Сопутствующие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Повязки, термометры, ортопедические средства и другие мелочи часто оплачиваются отдельно. В сумме они превращают «одно лечение» в целую цепочку небольших, но регулярных расходов.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барьеры усиливаются, когда человек не понимает будущую сумму заранее и боится непредсказуемых расходов.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задержка лечения связана не только с ценой, но и с неопределённостью, временем и доверием к системе.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откладывают лечение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иллюстративная диаграмма по типичным причинам отказа или отсрочки обращения за помощью; качественное обобщение без привязки к одной стране
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2" y="1791220"/>
            <a:ext cx="15637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440" y="1791220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4417" y="3536253"/>
            <a:ext cx="251700" cy="2237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обычно платит меньше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системах детям доступны бесплатные прививки, осмотры и льготные лекарства. Государство старается снизить риск осложнений и обеспечить раннее лечение, пока проблемы со здоровьем ещё не стали хроническими.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пожилых пациентов нередко действуют сниженные цены на рецептурные препараты и отдельные программы поддержки. Это связано с тем, что у них выше риск длительного лечения и повторных обращений.
</a:t>
            </a:r>
            <a:endParaRPr lang="en-US" sz="1283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Беременные женщины
</a:t>
            </a:r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Беременным часто предоставляют расширенный доступ к наблюдению, анализам и профилактике без дополнительных платежей. Такая помощь защищает здоровье матери и ребёнка и снижает вероятность осложнений.
</a:t>
            </a:r>
            <a:endParaRPr lang="en-US" sz="119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 инвалидностью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с инвалидностью могут быть предусмотрены освобождение от доплат, специальные услуги и льготы на реабилитацию. Эти меры помогают снизить барьеры и сделать лечение более регулярным.
</a:t>
            </a:r>
            <a:endParaRPr lang="en-US" sz="1229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 низким доходом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Малообеспеченные семьи чаще получают субсидии, бесплатные прививки и доступ к жизненно важным услугам по сниженной цене. Поддержка нужна, чтобы финансовые трудности не мешали своевременному лечению.
</a:t>
            </a:r>
            <a:endParaRPr lang="en-US" sz="11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заранее проверить цену лечения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практический порядок вопросов, которые стоит задать до визита, чтобы избежать неожиданного счёта.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пациента на ценовую информацию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цену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 вправе спросить, сколько будет стоить приём, анализ или процедура до начала лечения. Это помогает планировать бюджет и выбирать между несколькими вариантами без давления со стороны срочного счета.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расшифровку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визита человек может попросить подробный список услуг и проверить, за что именно выставлен платёж. Такая расшифровка особенно важна, если в счёте есть повторяющиеся или непонятные позиции.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Оспорить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счёте обнаружена неверная услуга или лишняя сумма, пациент имеет право задать вопрос и потребовать исправления. Финансовая грамотность здесь работает как инструмент защиты собственных интересов.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доступные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цен позволяет выбирать более подходящую клинику, узнавать о льготах и избегать ненужных процедур. Чем лучше человек понимает стоимость, тем увереннее он принимает решение о лечении.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визит может выглядеть недорогим, но итоговая нагрузка включает не только счёт клиники, а и регулярные платежи, связанные с обслуживанием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на бюджет обычно создают взносы, лекарства и доплаты, а не одна отдельная процедура или консультация.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реальная стоимость помощи
</a:t>
            </a:r>
            <a:endParaRPr lang="en-US" sz="2201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структура личных медицинских расходов; обобщение типичных категорий затрат без статистической привязки к конкретному исследованию
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730" y="1229925"/>
            <a:ext cx="2482390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кажется бесплатной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уже собрана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 не платит в момент визита, если расходы заранее покрыты налогами, страховыми взносами или программой работодателя. Но сами деньги были собраны раньше через систему коллективного финансирования.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Платит не один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моделях расходы распределяются между многими участниками: государством, фондами, компаниями и другими застрахованными людьми. Поэтому «бесплатно» для пациента означает «оплачено не мной лично сейчас».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остаётся в 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услуга кажется бесплатной, кто-то всё равно оплачивает врача, оборудование, лекарства и больницу. Понимание этого помогает видеть связь между личной выгодой и общественными ресурсами.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зависит от системы и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может быть бесплатной, частично оплачиваемой или полностью платной — всё зависит от страны, вида услуги, страховки и льгот. Главное — понимать правила, чтобы не теряться в системе и защищать свои права.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2026-05-31T18:05:12Z</dcterms:created>
  <dcterms:modified xsi:type="dcterms:W3CDTF">2026-05-31T18:05:12Z</dcterms:modified>
</cp:coreProperties>
</file>