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основные понятия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сложные сообщества живых организмов и среды их обитания, взаимодействующие вместе.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научная значимость экосистем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«экосистема» появился в 1935 году благодаря Артуру Тэнсли. Изучение экосистем помогает понять баланс природы и важные процессы, поддерживающие жизнь на планете.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состоят из биотических компонентов — растений, животных и микроорганизмов, которые живут и взаимодействуют между собой.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неживые элементы среды, такие как солнечный свет, воздух, вода, почва и температура, определяющие условия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экосистем: компоненты и их роль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биотическими и абиотическими компонентами формируют устойчивость и функционирование всей экосистемы в целом.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компоненты: продуценты, консументы, редуценты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это зеленые растения, которые с помощью фотосинтеза создают органические вещества, служащие основой питания для остальных организмов.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 редуценты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растениями или другими животными, а редуценты — грибы и бактерии, разлагающие органику и возвращающие вещества в почву.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 почвы влияет на активность и распространение видов. В холодных зонах растительность развивается медленнее, а животные адаптируются к низким температурам.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осветлённость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определяет пригодность среды для разных растений и животных. Освещённость влияет на рост растений и фотосинтез, задавая ритм жизни экосистемы.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химический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и воды влияет на доступность питательных веществ. Изменения этих факторов могут значительно изменить структуру растительного и животного сообществ.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абиотические факторы и их влияние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693190"/>
            <a:ext cx="4750071" cy="24264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типов экосистем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типы экосистем с их особенностями и уровнем биоразнообразия.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состав среды сильно влияют на виды и плотность организмов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 водные экосистемы: основные черты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экосистемы включают леса, луга, степи и тундры с разной растительностью и климатическими условиями.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делятся на пресноводные: реки, пруды, озёра, и морские: океаны и моря, каждая со своими уникальными характеристиками.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освещённости и влажности отличается в каждом типе, что определяет комфорт и количество видов живых организмов.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влияет на сезонные изменения и адаптацию растений и животных, поддерживая разнообразие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— это последовательная передача энергии и веществ между организмами, от производителей к потребителям и редуцентам.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представляют собой сложное переплетение цепей, повышая устойчивость экосистемы и снижая риск исчезновения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сети питания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по уровням: пирамида энергии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энергии на каждом уровне теряется в виде тепла, что ограничивает численность организмов на верхних трофических ступенях.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пирамида показывает важность поддержания баланса для устойчивости экосистем и эффективного использования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экосистеме: основные этапы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используют солнечный свет для превращения углекислого газа и воды в органические вещества, выделяя кислород.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потребляют кислород и органические вещества, освобождая энергию и возвращая углекислый газ в атмосферу.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мёртвые организмы, возращая минеральные вещества и углерод в почву и воду.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Осаждение и 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газовые вещества циклично переходят в разные состояния, поддерживая баланс и процесс круговорота в экосистеме.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экосистем: российский лес и пруд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экосистема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лес — это сложная система с различными ярусами растительности. Здесь доминируют ели и берёзы, под которыми растут кустарники и мхи. В лесу обитают птицы, млекопитающие и множество насекомых, все они связаны в единую цепочку жизни.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экосистема пруда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представляет собой пресноводную экосистему с богатым живым миром: водорослями, лягушками, мелкой рыбой и улитками. Вода насыщена микроорганизмами, которые играют ключевую роль в круговороте веществ и поддержании баланса среды.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разных экосистем: сравнительная диаграмма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доступность воды определяют количество видов в каждой экосистеме, формируя уникальные сообщества.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характерно для влажных и тёплых областей, тогда как экстремальные условия ограничивают виды.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 выражается в способности восстанавливаться после воздействия внешних факторов без потери основных функций.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после лесного пожара деревья и животные постепенно возвращаются, восстанавливая прежнюю структуру сообщества.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фактором устойчивости является разнообразие видов и прочные связи между ними, поддерживающие баланс 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экосистемы: определение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снабжают нас кислородом и пресной водой, а также служат источником пищи и лекарственных растений, необходимых для здоровья.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климатические условия, помогают смягчать природные бедствия и способствуют очистке воздуха и воды, улучшая качество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экосистем для жизни человека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экосистемы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ведёт к потере среды обитания многих животных и растений, нарушая природные балансы.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водных ресурсов снижает качество среды и вызывает заболевания у живых 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уничтожает уникальные экосистемы и изменяет гидрологический режим регионов.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интенсивное земледелие приводят к фрагментации экосистем и истощению природных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разрушения экосистем: цепочка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влияния человеческой деятельности на природу 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и восстановлению экосистем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природных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защищают места обитания редких видов и сохраняют природные процессы без вмешательства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участие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вовлечение граждан в природоохранные акции способствуют формированию ответственного отношения к окружающей среде.
</a:t>
            </a:r>
            <a:endParaRPr lang="en-US" sz="13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44150"/>
            <a:ext cx="603375" cy="5363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России: ключевые особенности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Обширный лесной биом с преобладанием хвойных деревьев, являющийся крупнейшим лесным массивом планеты.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 холодным климатом, где растут мхи и лишайники, а животные приспособлены к суровым условиям.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пространства с неплодородной почвой, важные для пастбищ и биоразнообразия.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 и реки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 Ладога — крупнейшие водоёмы с уникальной флорой и фауной, значимы для экологии и экономики России.
</a:t>
            </a:r>
            <a:endParaRPr lang="en-US" sz="14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— легкие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производит примерно 20% кислорода в атмосфере Земли, обеспечивая жизнь миллионов видов и влияя на климат всей планеты.
</a:t>
            </a:r>
            <a:endParaRPr lang="en-US" sz="100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Барьерный риф — крупнейшая коралловая экосистема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огромная подводная система, поддерживающая разнообразную морскую жизнь. Риф занимает площадь более 344 тысяч квадратных километров.
</a:t>
            </a:r>
            <a:endParaRPr lang="en-US" sz="960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— край минимального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экстремально низких температур и суровых условий количество видов в Антарктиде крайне ограничено, что отражает адаптацию к экстремальному климату.
</a:t>
            </a:r>
            <a:endParaRPr lang="en-US" sz="861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экосистемах мира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фундамент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 — ключ к устойчивому будущему планеты. Объединённые усилия общества помогут защитить природу для грядущих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2026-05-09T07:06:19Z</dcterms:created>
  <dcterms:modified xsi:type="dcterms:W3CDTF">2026-05-09T07:06:19Z</dcterms:modified>
</cp:coreProperties>
</file>