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give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phrasal verbs с give: значения, примеры и различия по контексту.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фразовые глаголы важны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выглядят простыми, но частица меняет смысл глагола. Поэтому give up, give in и другие выражения нужно узнавать по контексту.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элемента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строится из основного глагола и частицы. Вместе они образуют единое значение, которое не всегда можно понять буквально.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в разных сочетаниях даёт разные смыслы: look up, turn on, give up. Значение нужно запоминать вместе с частицей.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изменение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может полностью изменить смысл действия: иногда она усиливает его, иногда делает его противоположным. Именно поэтому перевод по отдельным словам часто не подходит.
</a:t>
            </a:r>
            <a:endParaRPr lang="en-US" sz="115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понимать phrasal verbs, важно смотреть на весь пример, а не только на знакомый глагол. Контекст подсказывает, что именно происходит в предложении.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 give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give значит «давать» или «передавать». Это самое простое и нейтральное значение, с которого удобно начинать изучение выражений с этим глаголом.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часто употребляется с прямым объектом: give me the pen. Так легко увидеть, кто что передаёт и кому именно это нужно.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Возможен и вариант с to: give a book to my friend. Такая конструкция особенно полезна, когда нужно ясно назвать получателя действия.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up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up означает «сдаваться» или «переставать пытаться». Это выражение подходит, когда человек прекращает бороться с трудностью или отказывается от цели.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объект может стоять между give и up: give the game up. С местоимением порядок обычно фиксирован: give it up.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won’t give up. — Я не сдамся. She gave up chess. — Она бросила шахматы. В обоих примерах видно завершение попыток.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in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in значит «уступать» или «поддаваться». Это выражение используют, когда человек меняет решение под давлением, просьбой, спором или настойчивостью другого.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gave in after ten minutes. — Он уступил через десять минут. Don’t give in to pressure. — Не поддавайся давлению.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с to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после give in ставится to: give in to someone, give in to pressure. Эта частица показывает, на что именно человек поддался.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away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Отдать даром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away может означать «отдавать бесплатно» или «дарить». Такое значение легко увидеть, когда вещи передают другим людям без оплаты.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gave away her old books. — Она отдала свои старые книги. В школе так могут раздавать тетради, наклейки или ненужные материалы.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Раскрыть случайно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give away значит «выдать секрет». The smile gave away the answer. — Улыбка выдала ответ, хотя человек хотел молчать.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back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вещь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back значит «возвращать владельцу». Это выражение подходит, когда вещь была взята на время и её нужно вернуть обратно.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give back my notebook. — Пожалуйста, верни мою тетрадь. He gave the ball back to Tom. — Он вернул мяч Тому.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в других фразовых глаголах, объект может стоять между словами: give the book back. С местоимением обычно говорят: give it back.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out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Раздать многим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out означает «раздавать» или «выдавать» многим людям сразу. Это особенно заметно, когда предметы распределяют по классу, группе или очереди.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выражение часто связано с призами, тетрадями, листовками и другими предметами, которые получают сразу несколько человек.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бытовые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teacher gave out worksheets. — Учитель раздал листы с заданиями. Volunteers gave out water. — Волонтёры раздавали воду.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off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свете, тепле, запахе и других веществах или явлениях, которые исходят наружу.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 светом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lamp gives off light. — Лампа излучает свет, а не просто «отдаёт» его.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запахом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soup gave off a nice smell. — Суп источал приятный запах на кухне.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обычно помогают слова smell, heat, light или steam: они подсказывают нужный смысл.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somebody a hand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используют, когда просят помочь руками или с работой. Оно подходит для бытовых и школьных дел: поднять, перенести, собрать, поправить. Обычно звучит очень естественно в разговоре.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you give me a hand? означает не «дать руку», а «помочь мне». В ответ можно услышать согласие, отказ или встречную просьбу, если задача требует времени.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выражение удобно, когда нужно переставить парты, раздать материалы или поднять коробку с книгами. Смысл всегда связан с практической поддержкой, а не с абстрактной помощью.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give somebody a hand — устойчивое сочетание. Его лучше запоминать целиком, как готовую формулу вежливой просьбы о помощи в обычной жизни и на уроках.
</a:t>
            </a:r>
            <a:endParaRPr lang="en-US" sz="1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291" y="1242013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99463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525712"/>
            <a:ext cx="277500" cy="22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выражений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up значит перестать пытаться и отказаться от цели. Это слово связано с решением остановиться после неудач или усталости, когда человек больше не продолжает действие.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in означает уступить давлению, просьбе или спору. Человек может не хотеть соглашаться, но всё же принимает чужое решение, правило или требование после нажатия со стороны.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часто видна в ситуации: give up — это «я больше не продолжаю», а give in — «я согласился, хотя не хотел». Поэтому смысл зависит от причины остановки.
</a:t>
            </a:r>
            <a:endParaRPr lang="en-US" sz="10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away vs give back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Отдать даром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away означает отдать вещь бесплатно или безвозмездно. Так говорят, когда старые книги, одежду или игрушки передают другим людям, а не продают и не возвращают.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Невольно раскрыть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phrasal verb может значить случайно выдать секрет или ответ. Тогда речь идёт не о вещи, а о подсказке, жесте или словах, которые всё раскрывают.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владельцу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back означает вернуть то, что принадлежит другому человеку. Обычно это учебник, ручка, ножницы, мяч или любой предмет, который брали на время и теперь возвращают.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простое: give away — отдать или выдать, give back — вернуть назад. По контексту легко понять, идёт ли речь о подарке, ошибке или возврате вещи.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с объектом и местоимением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объект: это может быть слово, которое обозначает предмет или человека. Именно он помогает понять, можно ли поставить его между глаголом и частицей.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 — существительное, порядок часто свободный: give the book back или give back the book. Оба варианта возможны и звучат естественно в английской речи.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 частицей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 — местоимение, частица остаётся после него: give it back, give it away, give it out. Здесь перестановка невозможна, и это частая причина ошибок.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особенно важно в тестах и переводах. Оно помогает быстро проверить ответ и избежать путаницы в похожих выражениях с give и другими phrasal verbs.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распознавать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выбора значения по контексту и форме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2061056"/>
            <a:ext cx="4389600" cy="83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Мини-таблица по ключевым выражениям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выражений помогает увидеть смысл, пример и типичную ситуацию рядом, чтобы не смешивать похожие формы.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шаблон: значение лучше запоминается через пару «смысл + ситуация».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phrasal verbs с give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выражение и значение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сопоставь give up, give in, give back и give out с русскими значениями. Такой формат тренирует узнавание, а не простое заучивание списка без контекста.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смысловые пары: отказ, уступка, возврат и раздача. Именно эти различия помогают быстрее выбрать правильный вариант в коротком задании или тесте.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вслух: если фраза звучит как прекращение попыток, выбирай give up; если как согласие под давлением, скорее всего, нужно give in.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 примером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составь свой пример. Один короткий собственный пример лучше закрепляет значение, чем несколько случайных переводов без связи с реальной ситуацией.
</a:t>
            </a:r>
            <a:endParaRPr lang="en-US" sz="1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 частицами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всю фразу целиком и подумай о смысле. В предложении I won’t ____ подходит частица, которая завершает выражение «не сдамся», то есть up.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частицу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фразе важен возврат предмета владельцу. Если есть просьба Please ____ my book back, нужно помнить устойчивую связку с обратно направленным действием.
</a:t>
            </a:r>
            <a:endParaRPr lang="en-US" sz="1180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 ситуацией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примере речь идёт о раздаче материалов многим людям. The teacher gave ____ the tests требует частицы, которая показывает передачу группе, а не одному человеку.
</a:t>
            </a:r>
            <a:endParaRPr lang="en-US" sz="11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2837" y="1898603"/>
            <a:ext cx="197325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классе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карандаш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говорит: Can you give me back my pencil? — и тренирует give back в короткой просьбе. Такая реплика помогает использовать выражение естественно и без длинных объяснений.
</a:t>
            </a:r>
            <a:endParaRPr lang="en-US" sz="119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Раздать листы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сказать: I’ll give out the worksheets now. Здесь give out звучит как раздача листов всему классу. Фраза легко запоминается через обычную школьную сцену.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помогает с тяжёлой папкой и слышит: Can you give me a hand? Это удобный способ практиковать устойчивое выражение в живом диалоге и вежливой просьбе.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Роль-плей лучше делать короткими очередями: вопрос, ответ, действие. Так ученики быстрее связывают фразы с ситуацией и начинают использовать give back, give out и give somebody a hand автоматически.
</a:t>
            </a:r>
            <a:endParaRPr lang="en-US" sz="11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увидел контекст — выбрал значение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пары по смыслу: give up — сдаваться, give in — уступать, give away — отдавать даром, give back — возвращать, give out — раздавать, give off — выделять. Чем точнее пример, тем легче выбрать форму в задании.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2026-07-25T12:24:58Z</dcterms:created>
  <dcterms:modified xsi:type="dcterms:W3CDTF">2026-07-25T12:24:58Z</dcterms:modified>
</cp:coreProperties>
</file>