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во 2-й, 3-й и 4-й Государственных думах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станиц в парламенте Российской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1905 года в России появилась Государственная дума — первый выборный орган власти. В ней начали обсуждать реформы, а казаки впервые получили возможность защищать свои интересы на общегосударственном уровне.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1905 года: начало парламента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2406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24068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начала XX века: образ жизни и проблемы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несли службу по особым правилам: были готовы к мобилизации, умели ездить верхом и сохраняли воинские традиции. Это определяло их повседневную жизнь и обязанности перед государством.
</a:t>
            </a:r>
            <a:endParaRPr lang="en-US" sz="994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надел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службу казак получал землю, но рост населения и хозяйственные перемены делали наделы всё более тесными. Земельный вопрос постепенно стал одним из самых острых для станиц и войск.
</a:t>
            </a:r>
            <a:endParaRPr lang="en-US" sz="1012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и самоуправление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жили в станицах, где многое решалось на местном сходе. Станичное самоуправление помогало сохранять порядок, но требовало согласования традиций с новыми государственными правилами.
</a:t>
            </a:r>
            <a:endParaRPr lang="en-US" sz="987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Воинский уклад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повседневности сочетались хозяйство, строевая подготовка и военная дисциплина. Такой уклад делал казачество особым сословием, а его представителей — хорошо подготовленными к общественной службе.
</a:t>
            </a:r>
            <a:endParaRPr lang="en-US" sz="987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участия в Думе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проблемы земли, службы и местных нужд стали накапливаться, казаки захотели говорить о них открыто. Поэтому их депутаты в Думе стали важными защитниками интересов войска.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60958"/>
            <a:ext cx="4365000" cy="16887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Государственной думы Российской империи и казачьего представительства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условия работы казачьих депутатов и какие вопросы оставались главными.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течением времени депутаты набирали опыт, но их главные задачи почти не менялись: защищать землю, службу и права войска.
</a:t>
            </a:r>
            <a:endParaRPr lang="en-US" sz="1287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представительство в трёх Думах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казак становился депутатом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порядке местных выборов в казачьих войсках Российской империи.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2-я Государственная дума: первые шаги казачьих депутатов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Дума просуществовала недолго, но именно здесь казачьи депутаты впервые выступили как заметная парламентская группа. Они учились действовать в новых правилах и знакомились с процедурой обсуждений.
</a:t>
            </a:r>
            <a:endParaRPr lang="en-US" sz="971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депутатов особенно важными были споры о земле. Они старались объяснить, что ограниченные наделы мешают нормальной жизни станиц и требуют осторожных решений, а не резких перемен.
</a:t>
            </a:r>
            <a:endParaRPr lang="en-US" sz="1049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представители поднимали тему военной службы, потому что от неё зависели и безопасность государства, и повседневная жизнь самих казаков. Им было важно сохранить боеспособность войска.
</a:t>
            </a:r>
            <a:endParaRPr lang="en-US" sz="1057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заседаниях они обычно не требовали ломки старого уклада. Напротив, казачьи депутаты искали такие изменения, которые помогли бы станицам, но не разрушили бы привычный порядок.
</a:t>
            </a:r>
            <a:endParaRPr lang="en-US" sz="11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представлял казачьи области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депутаты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Донского войска в Думу приходили люди, хорошо знавшие жизнь станиц и войсковую службу. Их опыт помогал им говорить о нуждах местного населения без посредников и лишних предположений.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Кубанские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Кубанские депутаты часто соединяли военную подготовку с хозяйственным опытом. Они понимали, как землепользование, переселение и местное управление влияют на повседневную жизнь казачьих семей.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Терское казачество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Терского войска нередко участвовали и в военной, и в общественной работе. Это делало их позицию в Думе практической: они исходили из реальных нужд своих округов.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Оренбургские депутаты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Оренбургские казаки приносили в парламент опыт пограничной службы и хозяйства в особых условиях. Для них были важны дисциплина, земельные права и устойчивость местного порядка.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портрет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казачьи депутаты были офицерами, станичными старшинами или людьми с авторитетом в общине. Их биографии объединяли службу, управление и участие в общественной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 Думе были связаны с повседневной жизнью станиц: землёй, службой и устройством местной среды.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содержанию выступлений и задачам казачьих депутатов, изложенным в теме презентации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вопрос выделялся сильнее всего, а служба шла следом; остальные темы поддерживали жизнь войска и станиц.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казачьих депутатов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во 2-й Думе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представители стремились защитить свои станицы и одновременно не допустить общего политического обострения. Поэтому их позиция часто выглядела взвешенной и осторожной.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выступления были направлены на поддержку привычного порядка в войске. Депутаты старались показать, что реформы возможны, если они не разрушают казачий уклад и воинскую дисциплину.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внимательно следили за вопросами земли, потому что от размеров и сохранности наделов зависело будущее многих станиц. Для казаков это был не абстрактный спор, а жизненная необходимость.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Думе царили резкие споры между разными политическими силами. Казачьи депутаты должны были защищать интересы своих областей, не теряя возможности работать в сложной и напряжённой атмосфере.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3-я Государственная дума: более устойчивое участие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 год: новый состав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изменения избирательного закона Дума стала более консервативной и проработала дольше. Это создало для казачьих депутатов более спокойные условия работы и обсуждения вопросов.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комитетах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представители получили больше возможностей участвовать в комитетах и разбирать важные государственные темы: военные расходы, переселение, землепользование и устройство казачьих областей.
</a:t>
            </a:r>
            <a:endParaRPr lang="en-US" sz="1249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голос казачества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3-й Думе их выступления стали слышнее, чем раньше. Именно здесь казачьи депутаты смогли не только защищать интересы станиц, но и влиять на обсуждение общих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60580"/>
            <a:ext cx="4164900" cy="24621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работе казачьих депутатов во 2-й, 3-й и 4-й Государственных думах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чаще всего защищали то, что считали основой жизни войска: землю, службу, местное управление и школы.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казачьих депутатов стремились сохранить привычный уклад, но поддерживали полезные для станиц изменения.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позиции казачьих депутатов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и биографии казачьих депутатов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депутаты пришли в Думу из армии. Они знали службу изнутри, носили форму и умели говорить коротко и по делу. Такой опыт помогал им защищать интересы войска и уверенно выступать в столице.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Офицер, привыкший к дисциплине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Станичный выборный с местным авторитетом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депутатов выдвигалась из станичной среды. Их выбирали за знание хозяйства, уважение односельчан и умение решать повседневные споры. В Думе они представляли голос станицы, а не только собственное мнение.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 казачьей станицы и мира книг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депутатов были и более образованные представители казачества, знакомые с законами и управлением. Они соединяли память о традициях с пониманием новых правил парламентской работы и могли объяснять нужды своей области понятным языком.
</a:t>
            </a:r>
            <a:endParaRPr lang="en-US" sz="10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4-я Государственная дума: работа перед мировой войной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772119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парламентский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Дума работала с 1912 года, а затем — в годы войны. Это был уже поздний этап имперского парламента, когда вопросы станиц обсуждались на фоне общей напряжённости в стране.
</a:t>
            </a:r>
            <a:endParaRPr lang="en-US" sz="993" dirty="0"/>
          </a:p>
        </p:txBody>
      </p:sp>
      <p:sp>
        <p:nvSpPr>
          <p:cNvPr id="13" name="Text 3"/>
          <p:cNvSpPr txBox="1"/>
          <p:nvPr/>
        </p:nvSpPr>
        <p:spPr>
          <a:xfrm>
            <a:off x="2648672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нужды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особенно внимательно следили за снабжением армии и положением своих войск. Для них было важно, чтобы служба оставалась организованной, а казачьи части сохраняли боеспособность.
</a:t>
            </a:r>
            <a:endParaRPr lang="en-US" sz="994" dirty="0"/>
          </a:p>
        </p:txBody>
      </p:sp>
      <p:sp>
        <p:nvSpPr>
          <p:cNvPr id="14" name="Text 4"/>
          <p:cNvSpPr txBox="1"/>
          <p:nvPr/>
        </p:nvSpPr>
        <p:spPr>
          <a:xfrm>
            <a:off x="4525225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жизни на 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усилила хозяйственные проблемы, и депутаты поднимали темы переселения, нехватки ресурсов и положения станиц. Эти вопросы становились всё более острыми по мере роста кризиса.
</a:t>
            </a:r>
            <a:endParaRPr lang="en-US" sz="960" dirty="0"/>
          </a:p>
        </p:txBody>
      </p:sp>
      <p:sp>
        <p:nvSpPr>
          <p:cNvPr id="15" name="Text 5"/>
          <p:cNvSpPr txBox="1"/>
          <p:nvPr/>
        </p:nvSpPr>
        <p:spPr>
          <a:xfrm>
            <a:off x="772119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войске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старались сохранить привычные правила казачьей жизни, потому что именно они считали основой дисциплины и устойчивости. Но удерживать старый порядок становилось всё труднее.
</a:t>
            </a:r>
            <a:endParaRPr lang="en-US" sz="994" dirty="0"/>
          </a:p>
        </p:txBody>
      </p:sp>
      <p:sp>
        <p:nvSpPr>
          <p:cNvPr id="16" name="Text 6"/>
          <p:cNvSpPr txBox="1"/>
          <p:nvPr/>
        </p:nvSpPr>
        <p:spPr>
          <a:xfrm>
            <a:off x="2648672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условиях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существования Думы казачьи вопросы уже не могли решаться отдельно от общих проблем империи. Это показывало, насколько сильно изменилась страна накануне 1917 года.
</a:t>
            </a:r>
            <a:endParaRPr lang="en-US" sz="10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Дума давала им новый опыт: от первых выступлений до более уверенной работы в комитетах и обсуждениях важных государственных вопросов.
</a:t>
            </a:r>
            <a:endParaRPr lang="en-US" sz="109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деятельности казачьих депутатов во 2-й, 3-й и 4-й Государственных думах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заметность и практическое влияние казачьих депутатов пришлись на 3-ю Думу.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роль казачьих депутатов по Думам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предпринимали казачьи депутаты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местного наказа до парламентского решения в Государственной думе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242778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 правыми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казачьих депутатов поддерживала правые взгляды, потому что для них были важны порядок, дисциплина и сохранение привычного уклада. Это помогало им находить союзников по отдельным вопросам.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 октябристами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депутаты сотрудничали с умеренными октябристами. Их объединяло стремление решать практические задачи без резких перемен, особенно когда речь шла о земле, службе и управлении в войсках.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представители не хотели полностью следовать партийной линии. Они голосовали так, как считали полезным для своего войска, и прежде всего смотрели на конкретную проблему, а не на общий лозунг.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казачьих депутатов объединяли понятные всем вопросы: наделы, местная власть, порядок службы и нужды станиц. Именно поэтому их позиция часто была гибкой и ситуативной.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другими политическими силами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87895"/>
            <a:ext cx="4365000" cy="20348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участия казачества в Государственной думе Российской империи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участие в парламенте изменило положение казачьих областей, но не сняло всех спорных вопросов.
</a:t>
            </a:r>
            <a:endParaRPr lang="en-US" sz="1287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 дала казакам возможность заявить о своих нуждах, но главные конфликты вокруг земли, службы и прав войска полностью не исчезли.
</a:t>
            </a:r>
            <a:endParaRPr lang="en-US" sz="1223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для казачества благодаря работе в Думе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сословие в парламенте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показали, что даже военное сословие могло участвовать в парламентской жизни. Это расширило представление о том, кто может говорить от имени страны и своих регионов.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станиц и 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работа соединила далёкие станицы с общегосударственной политикой. Местные вопросы о земле, службе и школах стали частью обсуждений, которые велись в центре империи.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для исторической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казачьих депутатов помогает понять, как Россия искала новые формы управления. Он показывает, что перемены шли через споры, выборы и законы, а не только через силу.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казачьих депутатов для истории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опыт важен для изучения истории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решались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казачьих депутатов показывает, как в начале XX века местные интересы сталкивались с государственной властью. Для этого использовали не только протест, но и выборы, обсуждения и парламентские выступления.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школа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Думе учила людей говорить о своих нуждах в правовой форме. Это важный пример того, как общество постепенно осваивало политическую жизнь и участие в законах.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перемен в 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судьбу казачьих депутатов видно, что Российская империя менялась непросто. Старые традиции сохранялись, но рядом с ними появлялись новые способы защищать права и влиять на 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депутаты: голос станиц в Думе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2-й, 3-й и 4-й Думах казачьи депутаты защищали землю, службу и права своих войск. Их работа показала, как станицы включались в общероссийскую политическую жизнь.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2026-06-01T05:23:33Z</dcterms:created>
  <dcterms:modified xsi:type="dcterms:W3CDTF">2026-06-01T05:23:33Z</dcterms:modified>
</cp:coreProperties>
</file>