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и полуформальные письма: что важно знать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Понимайте стиль письма по тону, обращению и формулировкам.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общения в e-mail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письме стиль задают адресат, цель и степень дистанции: от дружеского сообщения до вежливого полуформального запроса.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письма показывает порядок элементов e-mail от темы до подписи.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уровень вежливости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619124" y="2157525"/>
            <a:ext cx="3430245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адресатом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кому вы пишете: другу, учителю, организатору или незнакомому человеку. Чем больше дистанция, тем больше нужны нейтральные и вежливые формулы, а также аккуратные обращения и просьбы.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885" y="2157525"/>
            <a:ext cx="3430245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уточните цель сообщения. Простая беседа допускает сокращения и разговорные обороты, но просьба, приглашение, извинение или благодарность в официальной ситуации требуют сдержанного тона и точной формулировки.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формальности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языковые сигналы: они быстро меняют впечатление от письма и помогают выбрать нужный уровень формальности.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разговорные формы делают письмо более личным, а вежливые конструкции и обращения с титулом задают спокойный, уважительный тон.
</a:t>
            </a:r>
            <a:endParaRPr lang="en-US" sz="84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формулы английской переписки в неформальном и полуформальном стиле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сразу показывать, о чём письмо: Friday meeting, Homework question или Birthday invitation. Конкретность помогает адресату понять цель ещё до открытия текста.
</a:t>
            </a:r>
            <a:endParaRPr lang="en-US" sz="858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полуформальном письме тема обычно повторяет основную задачу сообщения. Если это запрос, лучше назвать предмет запроса, а не писать общие или пустые слова.
</a:t>
            </a:r>
            <a:endParaRPr lang="en-US" sz="85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письме допустима более простая тема, но она всё равно должна быть понятной. Лаконичность выглядит естественно и экономит время адресата.
</a:t>
            </a:r>
            <a:endParaRPr lang="en-US" sz="85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заголовки вроде Hello или Important выглядят неубедительно. Лучше выбрать короткую фразу, которая отражает содержание и не вызывает лишних вопросов.
</a:t>
            </a:r>
            <a:endParaRPr lang="en-US" sz="858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друзей и близких подойдут Hi Alex или Hey Sam. Такое начало звучит естественно, если между собеседниками уже есть привычный, дружеский контакт.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Полуформальное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учителя, организатора или малознакомого адресата безопаснее использовать Dear Ms Brown или Dear Mr Smith. Это сохраняет уважение и не звучит слишком фамильярно.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уверены в дистанции, выбирайте более вежливый вариант с именем и фамилией. Ошибка в сторону уважительности обычно воспринимается спокойнее, чем чрезмерная близость.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Вступительная строка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Вступительная строка может быть дружеской и короткой: How are you? или It was great to hear from you. Она создаёт тёплый тон и подводит к теме.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обозначение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полуформальном письме лучше сразу обозначить цель: I am writing to ask about… или I am writing regarding… Такая формула выглядит ясной и деловой.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содержанию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вступление не перегружает письмо деталями. Его задача — связать приветствие с основной частью, чтобы адресат сразу понял, зачем вы пишете.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 живой тон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письме уместны новости, планы и короткие реакции: I’m planning to… We went to… Do you want to…? Такой текст звучит живо и естественно.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 — один абзац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Полуформальный текст лучше строить вокруг одной темы. Каждый абзац должен развивать один смысловой шаг: сообщение, уточнение, просьбу или пояснение, без резких переходов.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чрезмерной эмоциональности, если пишете учителю, организатору или малознакомому человеку. Точные формулировки и спокойный тон делают письмо убедительным и вежливым.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просьба или приглашение, добавляйте необходимые детали: дату, место, время или причину. Это делает письмо практичным и облегчает ответ.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тон просьб и извинений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речевых моделей для просьб и извинений в двух стилях письма.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и ответ: готовые модели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суть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приглашении сначала называют событие и дату, чтобы адресат сразу понял, что от него ожидают. В неформальном письме достаточно дружелюбной интонации, в полуформальном — нейтральной вежливости.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дружеского письма подойдут короткие, тёплые формулы: Do you want to come on Saturday? Для более официального — I would like to invite you to… без лишней эмоциональности.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понятный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так же ясно: согласие, отказ или сомнение лучше выразить прямо и вежливо. I’d love to come звучит естественно, а I’m afraid I can’t make it because… — корректно и уважительно.
</a:t>
            </a:r>
            <a:endParaRPr lang="en-US" sz="12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Благодарность: дружеская и нейтрально-вежливая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должна быть связана с конкретным действием, а не звучать слишком общо. Уточнение, за что именно вы благодарите, делает письмо убедительным и личным.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неформальной переписке благодарность может быть короткой и живой: Thanks a lot for… или I really appreciate it. Такие формулы звучат тепло и естественно в разговоре с друзьями.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благодарности уместно кратко показать результат или следующий шаг: это помогает письму выглядеть завершённым. Такой приём особенно полезен в школьных и экзаменационных e-mail.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полуформальном письме лучше использовать полные конструкции: Thank you very much for your help, I am grateful for your support. Они сохраняют уважение и выглядят уместно в обращении к учителю или организатору.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 прощание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заключительных формул помогает завершить письмо в нужном стиле и не нарушить тон общения. Важно, чтобы прощание соответствовало адресату и 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closing сразу видно, насколько близки собеседники и насколько официально звучит письмо.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структуре e-mail и типичным формулам завершения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учителю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Dear Ms Brown, I am writing to ask about the school trip. Could you please send the details? Thank you for your time. Best regards, [Name]. Этот образец помогает увидеть порядок фраз и место конкретной просьбы.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без лишних слов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обращение, цель и один ясный запрос делают письмо аккуратным и убедительным. Такой шаблон легко адаптировать под школьное объявление, экскурсию или уточнение информации.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полуформального письма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неформального письма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 Anna, How are you? I just wanted to invite you to my birthday on Friday. Let me know if you can come. Thanks a lot! See you soon, [Name]. Здесь письмо звучит тепло и непринуждённо.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разговорный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шаблон полезен, когда важны близость и дружелюбие. Он легко вмещает событие, дату и просьбу ответить, не превращая письмо в официальное сообщение.
</a:t>
            </a:r>
            <a:endParaRPr lang="en-US" sz="8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e-mail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398350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 прямые просьбы могут звучать грубо, даже если смысл верный. Добавляйте Please, Could you, Would it be possible to — так сообщение воспринимается гораздо мягче.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40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closing создаёт ощущение незавершённости или лишней фамильярности. Выбор прощания должен совпадать с уровнем общения, иначе письмо выглядит небрежно.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6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подпись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только именем подходит не всегда: в полуформальном письме иногда нужен титул или более аккуратная подпись. Это особенно важно в школьной и экзаменационной переписке.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близкое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фамильярное приветствие в обращении к учителю или организатору сразу снижает уместность письма. В официальной ситуации лучше выбирать нейтральные формы и сохранять дистанцию.
</a:t>
            </a:r>
            <a:endParaRPr lang="en-US" sz="1081" dirty="0"/>
          </a:p>
        </p:txBody>
      </p:sp>
      <p:sp>
        <p:nvSpPr>
          <p:cNvPr id="14" name="Text 6"/>
          <p:cNvSpPr txBox="1"/>
          <p:nvPr/>
        </p:nvSpPr>
        <p:spPr>
          <a:xfrm>
            <a:off x="46354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темы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темы письма особенно заметно в e-mail, потому что адресат не понимает цель сообщения сразу. Короткая и точная строка темы делает письмо организованным и удобным для 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 неформальные пары фраз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формальных и неформальных формул помогает быстрее выбирать нужный тон в письме и не путать дружеское общение с официальным.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замена одного выражения меняет впечатление от письма и уровень дистанции между собеседниками.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формул в письмах и e-mail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1: выбери правильный стиль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адресата: если это учитель, организатор или другой взрослый в официальной роли, выбирай более вежливую форму. Для просьбы о переносе дедлайна подходит Could you please extend the deadline?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дистанцию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пишешь другу, можно говорить проще и короче, не теряя ясности. Для приглашения на встречу после уроков естественнее звучит Want to hang out after school?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цель и 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совпадает ли тон с целью сообщения. Просьба, извинение или благодарность в официальной ситуации требуют аккуратных формулировок, а не разговорных сокращений и слишком свободного стиля.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исправление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короткого письма: обращение, извинение и closing должны соответствовать стилю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уместно и понятно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уверенно, нужно быстро оценивать адресата, цель и дистанцию общения. Тогда структура письма, приветствие и closing складываются естественно, а читатель сразу понимает ваш запрос и ожидаемое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2026-07-25T19:31:30Z</dcterms:created>
  <dcterms:modified xsi:type="dcterms:W3CDTF">2026-07-25T19:31:30Z</dcterms:modified>
</cp:coreProperties>
</file>