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наша планета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это оболочки: кора, мантия, ядро, а также гидросфера, атмосфера и биосфера.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около 4,5 млрд лет назад и стала слоистой. Тяжёлые вещества сместились к центру, лёгкие — к поверхности. О внутреннем строении судят по сейсмическим волнам, бурению, породам вулканов и метеоритам. Внутренние и внешние силы постоянно меняют поверхность.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строение Земли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приходится на океаны, а оставшиеся 29% — на сушу. Это влияет на климат и на то, как формируются берега и течения.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планеты занята водой, поэтому карта мира выглядит именно так.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справочники: оценка распределения площади поверхности Земли (океаны/суша).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самый внешний слой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она бывает по толщине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тонкая твёрдая оболочка Земли. Под океанами она обычно 5–10 км, а под материками толще: часто 30–70 км. Поэтому горы и равнины устроены по-разному.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сложена кора и что на ней есть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коры встречаются гранит, базальт и осадочные породы. На поверхности коры образуются горы, равнины, пустыни, леса, реки и озёра, то есть привычные нам формы рельефа.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кора — самая «тонкая оболочка», а мантия — главный по объёму слой.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толщине видно: почти всё вещество планеты скрыто под тонкой корой, поэтому внутренние процессы особенно важны.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8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геологии и внутреннему строению Земли; значения толщин в километрах.
</a:t>
            </a:r>
            <a:endParaRPr lang="en-US" sz="68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слоёв Земли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лежит под земной корой и занимает большую часть объёма Земли. С глубиной температура растёт и может достигать нескольких тысяч градусов, из-за чего вещества ведут себя иначе, чем на поверхности.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мантии остаются твёрдыми, но способны медленно деформироваться. Поэтому их движение не похоже на текучую жидкость — процесс идёт очень медленно, но постоянно.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медленные перемещения помогают «подталкивать» литосферные плиты. Когда меняется распределение тепла и плотности, плиты получают возможность смещаться, а рельеф постепенно преобразуется.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Мантия: горячий слой под корой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движутся литосферные плиты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нагрева и остывания вещества мантии с движением плит.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7094" y="14435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железо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ядро расположено глубже мантии и состоит в основном из жидкого железа и никеля. Движение этого вещества помогает поддерживать работу «генератора» магнитного поля.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магнитного поля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проводящее жидкое железо движется, оно создаёт магнитное поле. Оно простирается далеко от Земли и заметно влияет на околоземное пространство.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солнечного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ослабляет воздействие солнечного ветра и части вредного космического излучения. Благодаря этому на поверхности условия для жизни более благоприятны.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ядро и магнитное поле Земли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ядро — твёрдый центр планеты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ядро находится в самом центре Земли, его радиус примерно 1220 км. Основную часть составляют железо и никель, поэтому слой очень плотный.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там чрезвычайно высокая, но ядро остаётся твёрдым. Это происходит из‑за огромного давления со стороны верхних слоёв, которое не даёт веществу полностью расплавиться.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1035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Земли и их особенности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сопоставляет четыре слоя: их состояние и главную роль в строении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центру растут плотность и температура: именно это объясняет, почему внутренние процессы так заметно влияют на поверхность.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геологии и строению Земли.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сведений о недрах — сейсмические волны: они ускоряются или замедляются в разных породах, поэтому по их пути учёные восстанавливают внутренние слои.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строение Земли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и прямые находки: данные глубокого бурения, образцы вулканических пород и осколки метеоритов. Они дают подсказки о составе и условиях на больших глубинах.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Исследовать глубину «в лоб» сложно: по-настоящему доступна только верхняя часть земной коры. Остальное приходится изучать по косвенным признакам.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результаты измерений, модели и эксперименты, геологи уточняют границы между слоями и объясняют, почему температура, давление и плотность растут к центру.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схематическая диаграмма: реальные значения зависят от геологической обстановки, поэтому важно понимать общий тренд — рост температуры и давления с глубиной.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направленную закономерность: чем ближе к ядру, тем горячее становится вещество и тем сильнее меняются его свойства.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учебные схемы по геотермии и термальным моделям Земли (без привязки к одной серии измерений), ориентировочные значения.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внутри Земли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случаются, когда горные породы по разломам резко смещаются. Накопленное напряжение освобождается, и начинается колебание почвы.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толчки происходят на границах литосферных плит: там плиты «цепляются» друг за друга и напряжение нарастает быстрее. Поэтому особенно активен Тихоокеанский пояс.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землетрясения зависит не только от величины смещения, но и от глубины очага. Чем ближе к поверхности происходит разрыв, тем ощутимее толчки для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землетрясения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магма в недрах Земли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связан с магмой: когда расплавленное вещество поднимается к поверхности, оно ищет путь по трещинам в земной коре. Это часто происходит на границах плит и в «горячих точках».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магма выходит наружу, она превращается в лаву. Вулканический пепел и другие продукты извержения помогают учёным судить о составе пород, которые формируют глубинные процессы.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кажется большой, потому что мы живём именно на ней, но по объёму она совсем тонкая. Остальное — мантия и ядро, скрытые от прямых наблюдений.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подчёркивает: почти всё вещество Земли находится внутри. Поэтому изменения поверхности напрямую связаны с процессами в мантии и ядре.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 внутреннему объёму Земли в учебных курсах географии и геологии (приближённые доли).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объём Земли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Гидросфера, атмосфера и жизнь на поверхности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моря, реки, озёра, ледники и подземные воды образуют гидросферу. Вода участвует в круговороте, переносит тепло и влияет на погоду и климат.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в основном из азота и кислорода. Она удерживает тепло, защищает от части космического излучения и помогает поддерживать условия для жизни.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возможна, потому что оболочки взаимодействуют: воздух даёт газообмен, вода создаёт среду и растворяет вещества, а Земля обеспечивает питание и опору организмам.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полюсах и в горах — важный запас пресной воды. Подземные воды дополняют водный баланс и позволяют рекам существовать даже в засушливые периоды.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938298"/>
            <a:ext cx="3832800" cy="21024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школьной геологии и географии (обобщённые характеристики слоёв).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 мантия отличаются по толщине, температуре и подвижности веществ. Это различие объясняет, почему на поверхности происходят горообразование и извержения, а внутри — медленные перемещения.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вывод: мантия из-за высокой температуры участвует в движении плит, а кора реагирует на эти процессы формированием рельефа.
</a:t>
            </a:r>
            <a:endParaRPr lang="en-US" sz="111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земной коры и мантии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есть полезные ископаемые: руды металлов, уголь, нефть, природный газ, соль и подземные воды. Многие из них образовались в древние эпохи, когда менялись условия Земли.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внутри планеты есть геотермальная энергия. Она связана с теплом, которое сохраняется в глубинах, и может использоваться там, где есть подходящие условия для добычи.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не восстанавливаются быстро в масштабах человеческой жизни. Поэтому бережное использование и переработка помогают уменьшить нагрузку на природу и сохранить ресурсы будущим поколениям.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богатства недр Земли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внутреннее тепло Земли меняет поверхность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между внутренними оболочками и геологическими явлениями.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тонкая и «реагирует» на процессы внутри, а мощная мантия и металлическое ядро задают тепловой и механический режим. Так возникают землетрясения, вулканы и магнитная защита, поддерживая жизнь.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живая система взаимосвязанных оболочек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2026-05-11T15:23:53Z</dcterms:created>
  <dcterms:modified xsi:type="dcterms:W3CDTF">2026-05-11T15:23:53Z</dcterms:modified>
</cp:coreProperties>
</file>