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переносит кислород, питательные вещества и удаляет отходы обмена веществ.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243325"/>
            <a:ext cx="74367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движение крови по сосудам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Кровообращение — замкнутая система, доставляющая кислород и питательные вещества к клеткам. Сердце создает давление, перекачивая кровь через сосуды, обеспечивая жизнедеятельность органов.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кровообращения в организме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кровеносных сосудов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Вены возвращают кровь к сердцу, имеют клапаны, которые защищают от обратного тока и поддерживают правильное движение крови.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Капилляры — мельчайшие сосуды, стенки которых очень тонкие, что позволяет обмениваться газами и питательными веществами между кровью и тканями.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 отводят кровь от сердца к органам, обладают толстыми и эластичными стенками, выдерживают высокое давление для эффективной транспортировки.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Вены имеют более тонкую мышечную оболочку и оснащены клапанами, предотвращающими обратный ток крови, что особенно важно при движении крови против силы тяжести.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артерий и вен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 состоят из трёх слоев: внутреннего эндотелия, толстого мышечного слоя и наружной оболочки, что обеспечивает устойчивость к высокому давлению и быструю транспортировку крови.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Обширная капиллярная сеть охватывает все органы и ткани, обеспечивая их необходимым питанием и удаляя продукты обмена, поддерживая гомеостаз организма.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капилляров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Капилляры очень тонкие — их диаметр составляет 7–10 микрометров, они состоят из одного слоя клеток, что облегчает обмен кислородом, углекислым газом и питательными веществами.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и большой круги кровообращения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Отработанная кровь собирается в венах и направляется обратно в правое предсердие, замыкая круг кровообращения.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круг начинается в левом желудочке, кровь разносится по всему телу, доставляя кислород и питательные вещества органам.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круг начинается в правом желудочке, кровь направляется в лёгкие для насыщения кислородом и возвращается в левое предсердие.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Связующим звеном между двумя кругами служит сердце, обеспечивая непрерывное движение крови и поддержание жизнедеятельности организма.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движения крови в большом круге кровообращения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прохождения крови от сердца по всему организму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скоростей кровотока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кровотока сильно варьируется: максимальна в аорте и падает почти до нуля в капиллярах, затем немного повышается в венах.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Замедление в капиллярах обеспечивает эффективный обмен веществ, а ускорение в венах помогает возврату крови к сердцу.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человека, 2023
</a:t>
            </a:r>
            <a:endParaRPr lang="en-US" sz="69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6" y="101125"/>
            <a:ext cx="4925029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62213" y="243800"/>
            <a:ext cx="3944400" cy="11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Кровяное давление в разных сосудах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951800" y="2407871"/>
            <a:ext cx="2353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Максимальное давление в аорте достигает примерно 120/80 мм рт. ст., что необходимо для подачи крови ко всем органам. По мере удаления от сердца давление постепенно снижается.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951725" y="3793042"/>
            <a:ext cx="2353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капиллярах давление падает до около 30 мм рт. ст., а в венах составляет всего 3–8 мм рт. ст., что требует дополнительных механизмов для возврата крови к сердцу.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регулирования кровотока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гормоны, такие как адреналин и норадреналин, которые изменяют кровоснабжение органов при стрессах и нагрузках.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Автономная нервная система регулирует тонус сосудов, сужая или расширяя их в зависимости от потребностей организма.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Рефлексы сосудов быстро реагируют на изменение температур и активности, направляя кровь к наиболее нуждающимся тканям.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клапанов в венах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концентрация клапанов находится в венах нижних конечностей, где давление крови и гравитация создают высокий риск застоя и обратного кровотока без их функционирования.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Венозные клапаны являются важным механизмом, который препятствует обратному току крови, особенно когда человек стоит или сидит в вертикальном положении, обеспечивая правильное направление движения крови.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клапанов способствует уменьшению нагрузки на сердце и снижает вероятность появления отека и воспаления в тканях ног, поддерживая нормальное кровообращение.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297327" y="374948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нарушении работы клапанов развивается венозная недостаточность, что может привести к варикозному расширению вен и образованию тромбов, требующему медицинского вмешательства.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в капиллярах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кислорода и питательных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Капилляры позволяют кислороду и питательным веществам проникать из крови в ткани благодаря тонкой стенке из одного слоя клеток. Через капилляры также поступают гормоны к нуждающимся органам.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отходов и роль лимфатической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Углекислый газ и продукты обмена проникают обратно в кровь для выведения. Часть жидкости из плазмы фильтруется в межклеточное пространство и затем возвращается в кровь через лимфатическую систему.
</a:t>
            </a:r>
            <a:endParaRPr lang="en-US" sz="109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" y="2929307"/>
            <a:ext cx="9144000" cy="21163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изменяется движение крови при физических нагрузках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8975" y="1651475"/>
            <a:ext cx="364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сердечного выброса и частоты пульса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активной физической деятельности сердце начинает биться быстрее, увеличивая объем перекачиваемой крови. Это обеспечивает мышцы повышенным количеством кислорода и питательных веществ.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57700" y="1653400"/>
            <a:ext cx="364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Перераспределение кровотока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Кровеносные сосуды в работающих мышцах расширяются, улучшая приток крови. Одновременно уменьшается кровоснабжение органов покоя, чтобы оптимизировать использование ресурсов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открытия кровообращения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XVII века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представления ограничивались идеей о том, что кровь образуется в печени и расходится по телу, без понимания кругооборота.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399695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1628 год
</a:t>
            </a:r>
            <a:pPr algn="l" indent="0" marL="0">
              <a:lnSpc>
                <a:spcPct val="115000"/>
              </a:lnSpc>
              <a:buNone/>
            </a:pPr>
            <a:r>
              <a:rPr lang="en-US" sz="5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Вильям Гарвей опубликовал работу, подтверждающую циркуляцию крови по замкнутым кругам через сердце и сосуды, основываясь на экспериментах и наблюдениях.
</a:t>
            </a:r>
            <a:endParaRPr lang="en-US" sz="1085" dirty="0"/>
          </a:p>
        </p:txBody>
      </p:sp>
      <p:sp>
        <p:nvSpPr>
          <p:cNvPr id="13" name="Text 4"/>
          <p:cNvSpPr txBox="1"/>
          <p:nvPr/>
        </p:nvSpPr>
        <p:spPr>
          <a:xfrm>
            <a:off x="4619366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XVII-XVIII века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ученых Рази и Мальпиги расширили знания о строении сосудов, открыли капилляры и подтвердили роль сердца как насоса.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839048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визуализации и исследования позволяют детально изучать кровообращение, разрабатывать методы лечения сосудистых заболеваний.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388302"/>
            <a:ext cx="4014300" cy="9091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сосудов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различия в строении и функциях артерий, вен и капилляров, что отражает их биологическую специализацию.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сосудов связано с их функциями: артерии выдерживают давление, вены обеспечивают возврат крови, капилляры обеспечивают обмен веществ.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8 класса
</a:t>
            </a:r>
            <a:endParaRPr lang="en-US" sz="69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скорость кровотока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43661" y="23990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Вязкость крови и эластичность сосудистой стенки влияют на скорость; при повышенной вязкости или жесткости сосуды замедляют кровоток.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621425" y="3748700"/>
            <a:ext cx="4740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сердца определяет силу и частоту сокращений, что напрямую влияет на давление и скорость кровотока по сосудам организма.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6182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сосудов играет ключевую роль: чем шире сосуд, тем выше скорость движения крови, так как уменьшается сопротивление потоку.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9450" y="1516913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998" y="2925605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проблемы кровообращения и их последствия
</a:t>
            </a:r>
            <a:endParaRPr lang="en-US" sz="2012" dirty="0"/>
          </a:p>
        </p:txBody>
      </p:sp>
      <p:sp>
        <p:nvSpPr>
          <p:cNvPr id="11" name="Text 2"/>
          <p:cNvSpPr txBox="1"/>
          <p:nvPr/>
        </p:nvSpPr>
        <p:spPr>
          <a:xfrm>
            <a:off x="820025" y="165235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Тромбоз как угроза здоровью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тромбов в сосудах может привести к серьезным осложнениям, таким как инфаркт или инсульт. Закупорка сосудов нарушает кровоток и вызывает повреждение тканей, требуя немедленной медицинской помощи.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820573" y="3061041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Варикоз и функции венозных клапанов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Слабость клапанов вен приводит к застою крови в ногах, появлению варикозных расширений и отеков. Регулярная физическая активность и правильное питание помогают снизить эти риски и укрепить сосуды.
</a:t>
            </a:r>
            <a:endParaRPr lang="en-US" sz="103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6725" y="2927350"/>
            <a:ext cx="2819400" cy="2114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8448" y="2926090"/>
            <a:ext cx="2819400" cy="21145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820025" y="165235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пульса в различных состояниях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сравнивают частоту пульса в покое и после физической нагрузки, наблюдая изменение сердечного ритма. Это позволяет понять роль активности в работе сердечно-сосудистой системы.
</a:t>
            </a:r>
            <a:endParaRPr lang="en-US" sz="1096" dirty="0"/>
          </a:p>
        </p:txBody>
      </p:sp>
      <p:sp>
        <p:nvSpPr>
          <p:cNvPr id="12" name="Text 2"/>
          <p:cNvSpPr txBox="1"/>
          <p:nvPr/>
        </p:nvSpPr>
        <p:spPr>
          <a:xfrm>
            <a:off x="4341748" y="165109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вен на запястье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венами и измерение пульса сверстников помогают определить функции сосудов и выявить особенности кровотока. Практика способствует лучшему усвоению теории на примерах.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школьные эксперименты с кровообращением
</a:t>
            </a:r>
            <a:endParaRPr lang="en-US" sz="20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 и протяженность сосудистой сети впечатляют: весь этот путь кровь проходит, обеспечивая доставку кислорода и питательных веществ ко всем клеткам организма.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4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100 000 км
</a:t>
            </a:r>
            <a:endParaRPr lang="en-US" sz="6441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столько примерно составляет общая длина кровеносных сосудов в организме взрослого человека, что превышает два оборота вокруг Земли.
</a:t>
            </a:r>
            <a:endParaRPr lang="en-US" sz="1644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справочники по физиологии человека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здоровья кровеносной системы для человека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нормального кровообращения жизненно важно для снабжения органов и тканей. Здоровые сосуды и сердце способствуют долголетию и качественной жизни, предотвращая многие болезни.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2026-05-09T03:25:20Z</dcterms:created>
  <dcterms:modified xsi:type="dcterms:W3CDTF">2026-05-09T03:25:20Z</dcterms:modified>
</cp:coreProperties>
</file>