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медицинских знаний и здорового образа жизни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здоровье, избежать травм и вовремя помочь себе и другим?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знания важны в 8 классе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13–14 лет организм активно растёт, учебная нагрузка увеличивается, а привычки уже начинают влиять на самочувствие каждый день. Недосып, малоподвижность, стресс и нерегулярное питание быстро сказываются на внимании, настроении и работоспособности.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 связано с работой органов и систем: сердца, лёгких, мышц, нервной системы. Оно помогает учиться, двигаться и справляться с повседневной нагрузкой.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проявляется в умении запоминать, сосредотачиваться, контролировать эмоции и спокойно реагировать на трудности. Оно особенно важно в школьном возрасте.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здоровье влияют наследственность, среда, медицинская помощь и образ жизни. Для подростка именно ежедневные привычки чаще всего становятся решающим фактором.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понятие здоровья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25" y="2097284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12" y="2781486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самочувствия и тревожные сигналы
</a:t>
            </a:r>
            <a:endParaRPr lang="en-US" sz="1926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энергия для уроков и обычных дел, сон достаточно спокойный, аппетит привычный, а температура тела не вызывает беспокойства.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самочувствие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обычной нагрузке нет одышки, кашель не мешает днём и ночью, а дыхание остаётся ровным и свободным.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Нормальное дыхание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появляется резкая утомляемость, сильная слабость или быстрое ухудшение состояния, это уже повод насторожиться и сообщить взрослым.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слабость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температура, рвота, сильная боль, сыпь, кровотечение или потеря сознания требуют немедленного внимания и помощи.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симптомы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необычное состояние, которое не проходит и мешает учёбе, отдыху или движению, лучше не игнорировать и обсудить со взрослыми.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и личные вещи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дома и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 мылом, уход за зубами, душ и смена одежды помогают убрать микробы и поддерживать комфорт. Личные полотенца и предметы гигиены тоже важны.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снизить риск инфекции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Проветривание, кашлевой этикет и аккуратность с общими бутылками, приборами и посудой уменьшают распространение простуды и кишечных инфекций.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при плохом самочувствии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ОБЗР: сначала безопасность, затем оценка состояния и вызов помощи.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поддерживают здоровье
</a:t>
            </a:r>
            <a:endParaRPr lang="en-US" sz="228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и школьный режим дня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простые действия помогают подростку сохранять энергию, внимание и хорошее самочувствие каждый день.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важнее редких усилий: небольшие полезные действия каждый день дают заметный эффект для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только тренироваться, но и чаще вставать, разминаться и менять положение тела в течение дня.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движения нужно подростку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активность должна набирать не меньше часа; разнообразие движений помогает развивать выносливость и снижает утомление.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здравоохранения: рекомендации по физической активности для детей и подростков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источник роста и энергии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нужны овощи, фрукты, крупы, молочные продукты или их заменители, мясо, рыба, яйца и бобовые. Такой рацион помогает организму расти и восстанавливаться после нагрузок.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особенно важен в учебный день: он поддерживает внимание, работоспособность и помогает не переедать позже. Вода тоже должна быть доступна в течение дня.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напитки, фастфуд, чипсы и большое количество сладостей дают мало пользы, но быстро увеличивают риск лишнего веса, кариеса и усталости.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роста и хорошего обмена веществ особенно важны белок, кальций, железо и витамины группы B. Лучше получать их из разнообразной пищи, а не из одного продукта.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удобна для выбора порции без подсчёта калорий и подходит для обычного школьного обеда или ужина.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здоровой тарелки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половину тарелки занимают овощи и фрукты, а остальное делится между крупами и белком, питание становится более сбалансированным.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рационального питания и рекомендации по составлению сбалансированного рациона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9–11 часов
</a:t>
            </a:r>
            <a:pPr algn="l" indent="0" marL="0">
              <a:lnSpc>
                <a:spcPct val="115000"/>
              </a:lnSpc>
              <a:buNone/>
            </a:pPr>
            <a:r>
              <a:rPr lang="en-US" sz="1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сон помогает подростку лучше учиться, восстанавливаться после нагрузок и сохранять устойчивое настроение.
</a:t>
            </a:r>
            <a:endParaRPr lang="en-US" sz="3507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13–14 лет это базовая норма, без которой снижаются внимание, память и работоспособность.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академия медицины сна, рекомендации для детей 13–18 лет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Осанка, движение и здоровье спины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за партой, телефоном или компьютером перегружает шею и поясницу. Ровная спина, стопы на полу и подходящая высота стола помогают уменьшить напряжение.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ходьба, плавание, растяжка и упражнения для мышц корпуса. Рюкзак на двух лямках распределяет вес лучше, чем тяжёлый портфель в одной руке.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12" y="2077064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88" y="2781486"/>
            <a:ext cx="2808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500" y="3484420"/>
            <a:ext cx="33705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поддержать психическое здоровье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 с родителем, классным руководителем или школьным психологом помогает раньше заметить проблему и найти понятный план действий без лишнего напряжения.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Поговорить со взрослым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расписание уменьшает ощущение хаоса, помогает не забывать важные задания и делает учебную нагрузку более предсказуемой и посильной.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план дел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прогулка или активная перемена снижают напряжение, улучшают настроение и помогают переключиться после учёбы или конфликта.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движение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тишина и паузы без гаджетов дают нервной системе восстановиться и уменьшают раздражительность, утомляемость и трудности с засыпанием.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режим отдыха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держатся подавленность, потеря интереса к привычным делам или резкие изменения поведения, нужна помощь взрослых и, при необходимости, специалиста.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тревожные сигналы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ушибе, порезе или другой травме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школьных правилах первой помощи и последовательности действий при лёгких травмах.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266" y="1515502"/>
            <a:ext cx="3877468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опасные ситуации и первые действия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 и правила первой помощи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быстро сориентироваться в типичных бытовых и школьных ситуациях до прихода взрослого или медицинской помощи.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важны спокойствие, минимальные безопасные действия и быстрое обращение к взрослым при тяжёлых симптомах.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сравнение распространённых привычек, которые постепенно ухудшают самочувствие и мешают восстановлению организма после учёбы.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для здоровья подростка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создаёт сочетание нескольких факторов сразу, особенно недосыпа и стресса.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ОБЗР; условная сравнительная оценка по теме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опасны скользкий пол, горячая посуда, открытые розетки, острые предметы и незнакомые лекарства. Любая неосторожность требует остановиться, оценить ситуацию и позвать взрослого.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не бегать в коридорах, аккуратно пользоваться ножницами и спортинвентарём, а также соблюдать правила на лестницах, в мастерских и спортзале.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нужно переходить дорогу только в разрешённом месте, быть внимательным на велосипеде и не отвлекаться на телефон. Светоотражатели повышают заметность в тёмное время.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дома, в школе и на улице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поликлинике ребёнок приходит на плановую вакцинацию, а через несколько дней возвращается к обычным делам. Эта незаметная на первый взгляд процедура помогает организму заранее подготовиться к встрече с инфекцией и снижает риск тяжёлого заболевания.
</a:t>
            </a:r>
            <a:endParaRPr lang="en-US" sz="93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Прививка как защита, которую не видно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дороги домой школьник моет руки, снимает верхнюю одежду и только потом садится за стол. Простая привычка разрывает цепочку передачи микробов через поручни, игрушки, телефон и общие предметы.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перед ужином и после улицы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сон, движение, вода и нормальное питание работают вместе, как команда. Когда такие привычки повторяются каждый день, организм лучше справляется с нагрузками и быстрее восстанавливается после болезни.
</a:t>
            </a:r>
            <a:endParaRPr lang="en-US" sz="1044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Режим, который поддерживает защиту организма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профилактика работает каждый день
</a:t>
            </a:r>
            <a:endParaRPr lang="en-US" sz="22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Обратиться к врачу нужно, если высокая температура держится несколько дней, боль усиливается, появляется сыпь с жаром или домашнее лечение не помогает.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медицинская помощь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 вызывают помощь при затруднённом дыхании, повторной рвоте, признаках обезвоживания, травме головы, сильном кровотечении или глубокой ране.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Немедленная реакция нужна при потере сознания, судорогах, резкой слабости и любом резком ухудшении состояния после краткого улучшения.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симптомы необычны или непонятны, не стоит ждать: нужно сразу сообщить взрослым и действовать по их указанию.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подростка поддерживают простые, но регулярные привычки: режим, питание, движение, сон, гигиена и осторожность. Если случилась травма или стало хуже, сначала обеспечьте безопасность и обратитесь за помощью.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2026-05-21T02:26:49Z</dcterms:created>
  <dcterms:modified xsi:type="dcterms:W3CDTF">2026-05-21T02:26:49Z</dcterms:modified>
</cp:coreProperties>
</file>