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самовоспитания в литературе и жизни человека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рост начинается с честной работы над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 убеждает: характер формируется не только средой, но и личным выбором. Для старшеклассника эта тема особенно близка, потому что именно сейчас закладываются мировоззрение, чувство долга и умение отвечать за свои решения.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десятикласснику говорить о самовоспитании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725" y="143509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900" y="1428462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6875" y="1435093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0250" y="1428462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8425" y="1428462"/>
            <a:ext cx="267900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Самовоспитание как путь к изменению личности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Самопознание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начинает меняться, когда ясно видит свои сильные и слабые стороны, признаёт ошибки и понимает, какие качества мешают ему двигаться вперёд.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внутренней цели работа над собой превращается в случайные усилия. Осознанный ориентир помогает удерживать направление и не отступать при первых трудностях.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Волевое усилие позволяет действовать не по настроению, а по необходимости. Именно оно помогает преодолевать лень, страх и привычку откладывать важное.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Самовоспитание связано не только с дисциплиной, но и с совестью. Герой литературы растёт тогда, когда выбирает честность, ответственность и уважение к другим.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закрепляется только через повторение. Постоянные небольшие шаги постепенно формируют устойчивый характер и превращают намерение в реальное качество личности.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Внутренний кризис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сталкивается с ошибкой, стыдом или неудачей и впервые замечает, что прежний образ жизни больше не может продолжаться.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Осознание необходимости перемен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понимает собственную слабость, сопротивление привычек и необходимость работать над собой не на словах, а в поступках.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Длительная проверка характера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подтверждается только делом: через повторение, выдержку и нравственный выбор формируется новая, более зрелая личность.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литературный герой приходит к внутреннему изменению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Самопознание как начало внутренней работы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себя без самообмана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Самовоспитание начинается с честного взгляда на себя: на слабости, привычки, страхи и способности. Без такого понимания невозможно выбрать верное направление внутренней работы.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формы внутреннего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этот момент часто передаётся через дневник, исповедь, воспоминание или размышление героя. Такие формы помогают показать, как рождается осознанное стремление к переменам.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самовоспитания в литературном сюжете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внутреннего взросления героя: от самопонимания к устойчивому нравственному изменению.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Самовоспитание развивает ответственность: человек учится отвечать за обещания, сроки и собственные решения. Это особенно важно в старшей школе, где всё чаще требуется самостоятельность и умение держать слово.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формирует самовоспитание у старшеклассника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выдержка помогают сохранять рабочий ритм, спокойно переносить нагрузку и не срываться при первых трудностях. Эти качества особенно значимы при подготовке к экзаменам и длительной умственной работе.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перед собой позволяет не оправдывать слабости и трезво оценивать свой прогресс. Только такой взгляд помогает замечать реальные причины ошибок и исправлять их без самообмана.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другим и способность доводить дело до конца делают человека надёжным в коллективе. Литература показывает: внутренне собранная личность умеет сохранять нравственные ориентиры даже в сложных обстоятельствах.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представляют не разовые сбои, а привычные формы самооправдания, которые постепенно ослабляют внутренний контроль.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препятствия связаны с саморегуляцией; влияние среды важно, но без личной дисциплины оно усиливает уже имеющиеся слабости.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психологии саморегуляции и школьной педагогике; условная оценка для учебной диаграммы.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самовоспитанию подростка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проявляется тогда, когда человек делает необходимое даже без желания. Это качество особенно заметно в учебе, где успех зависит не от вдохновения, а от регулярного усилия.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Самодисциплина строится на режиме, повторяемости и умении ограничивать отвлекающие факторы. Она помогает не распыляться, доводить начатое до конца и сохранять работоспособность в течение длительного времени.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воля часто становится признаком духовной зрелости героя. Именно она переводит внутреннее намерение в устойчивое изменение поведения и делает личность по-настоящему собранной.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и самодисциплина как основа характера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вечер, который повторяется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 просто решает читать по двадцать минут перед сном. Через несколько недель это становится привычным ритуалом: книга, тишина, отмеченный день в календаре. Малое действие повторяется, но именно оно создаёт устойчивость и помогает иначе распоряжаться временем.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столе — порядок в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начинает с простого правила: каждый вечер убирать рабочее место и готовить тетради на завтра. Постепенно появляется ясность в делах, меньше суеты и потерь времени. Календарь отметок и часы рядом с учебниками напоминают, что характер складывается из ежедневных мелочей.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сила 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привычки редко рождаются ярко, но именно они меняют человека глубже всего. Регулярный сон, аккуратность, планирование и контроль речи создают внутреннюю собранность. Так небольшие усилия превращаются в устойчивый образ жизни и поддерживают движение к цели.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привычка постепенно меняет человека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мешающие привычки в жизни старшеклассника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привычки, которые укрепляют самодисциплину, и привычки, которые ослабляют волю и мешают учебной и личной собранности.
</a:t>
            </a:r>
            <a:endParaRPr lang="en-US" sz="1161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микрорешения постепенно формируют характер: полезные привычки укрепляют устойчивость, а мешающие создают привычку к внутренней расхлябанности.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8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психологии саморегуляции и школьной педагогике
</a:t>
            </a:r>
            <a:endParaRPr lang="en-US" sz="784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мотивация становится устойчивой, когда цель связана с будущим, самоуважением и желанием преодолеть собственную слабость.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осознанная личная причина способна удерживать человека в работе над собой лучше, чем внешний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формулировка по материалам темы
</a:t>
            </a:r>
            <a:endParaRPr lang="en-US" sz="105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работают не поодиночке: они усиливают друг друга и помогают удерживать выбранный путь, когда интерес снижается или возникают трудности.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ответственность и настойчивость: именно они чаще всего обеспечивают продолжение работы над собой и не дают свернуть с намеченной цели.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обобщение по теме самовоспитания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Ценности, поддерживающие труд над собой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 начинается с простого сопоставления: что было запланировано, что действительно выполнено и сколько времени заняла работа. Такая проверка дисциплинирует и помогает видеть реальные результаты.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Рефлексия идёт глубже: она ищет причину успеха или срыва. Усталость, невнимательность, самоуверенность или отсутствие плана становятся понятными только после честного анализа.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внутренней проверки человек легко оправдывает слабость случайными обстоятельствами. Именно поэтому самовоспитание требует не только желания измениться, но и способности трезво оценивать себя.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герой взрослеет тогда, когда перестаёт обвинять внешние условия и начинает видеть собственную ответственность. Такой поворот обычно знаменует подлинное нравственное изменение.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 и рефлексия как формы внутренней проверки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самовоспитания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отражающая переход от осознания проблемы к устойчивому изменению поведения.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 каждый день выделяет фиксированные 40 минут на подготовку к экзамену. Во время работы он убирает телефон, чтобы не терять концентрацию и не дробить внимание.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недель появляются более устойчивый ритм занятий и привычка завершать начатое. Календарь отметок помогает видеть прогресс и уменьшает количество незавершённых дел.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самовоспитания в жизни старшеклассника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ежедневные усилия создают накопительный эффект: сначала он почти незаметен, но затем начинает влиять на поведение и самооценку.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постепенно, без резких скачков: именно поэтому устойчивые изменения требуют времени, повторения и терпения.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моделирование динамики по теме самовоспитания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результаты при регулярной работе над собой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работе над собой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282150" y="2434525"/>
            <a:ext cx="2124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высокие обещания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ставит сразу завышенную планку и быстро разочаровывается, потому что не учитывает реальный объём сил, времени и устойчивости привычек.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592625" y="2922600"/>
            <a:ext cx="2124300" cy="13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 системы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изменить всё сразу приводит к распылению усилий: без одного конкретного направления трудно увидеть результат и сохранить мотивацию.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794850" y="1831450"/>
            <a:ext cx="20670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нет анализа срывов и понятного критерия успеха, ошибки повторяются. Более надёжный путь — короткие шаги, контроль и постепенная коррекция.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921389"/>
            <a:ext cx="3832800" cy="21362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педагогика, основы психологии саморегуляции, опыт организации учебной деятельности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простые средства помогают подростку отслеживать поведение, сохранять цели и видеть собственный прогресс.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не заменяют волю, но делают самовоспитание управляемым: они переводят намерение в регулярные действия и помогают увидеть реальный результат.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самовоспитания для подростка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Самовоспитание соединяет знание себя, привычку к дисциплине и чувство ответственности. Именно оно помогает человеку стать зрелой личностью, способной выбирать верный путь и управлять собственной жизнью.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Самовоспитание как путь к нравственной зрелости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2026-05-23T10:29:27Z</dcterms:created>
  <dcterms:modified xsi:type="dcterms:W3CDTF">2026-05-23T10:29:27Z</dcterms:modified>
</cp:coreProperties>
</file>