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зона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зона: живой мир в единой системе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зона: основные черты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зона — огромная природная область, где меняются климат, почвы, леса и животный мир.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
</a:t>
            </a:r>
            <a:endParaRPr lang="en-US" sz="5000" dirty="0"/>
          </a:p>
        </p:txBody>
      </p:sp>
      <p:sp>
        <p:nvSpPr>
          <p:cNvPr id="11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на карте
</a:t>
            </a:r>
            <a:pPr algn="l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зона занимает широкую полосу в средней части России и Евразии. Она лежит между более холодной тундрой и более сухими степями.
</a:t>
            </a:r>
            <a:endParaRPr lang="en-US" sz="2272" dirty="0"/>
          </a:p>
        </p:txBody>
      </p:sp>
      <p:sp>
        <p:nvSpPr>
          <p:cNvPr id="12" name="Text 3"/>
          <p:cNvSpPr txBox="1"/>
          <p:nvPr/>
        </p:nvSpPr>
        <p:spPr>
          <a:xfrm>
            <a:off x="68340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природных условий
</a:t>
            </a:r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севера на юг меняются условия увлажнения и тепла, поэтому состав лесов становится разным: от тайги до широколиственных лесов.
</a:t>
            </a:r>
            <a:endParaRPr lang="en-US" sz="2387" dirty="0"/>
          </a:p>
        </p:txBody>
      </p:sp>
      <p:sp>
        <p:nvSpPr>
          <p:cNvPr id="13" name="Text 4"/>
          <p:cNvSpPr txBox="1"/>
          <p:nvPr/>
        </p:nvSpPr>
        <p:spPr>
          <a:xfrm>
            <a:off x="68340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пояса
</a:t>
            </a:r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территории зоны выделяют три основных пояса: таёжный, смешанный и широколиственный лес. Они различаются породами деревьев и внешним обликом.
</a:t>
            </a:r>
            <a:endParaRPr lang="en-US" sz="2207" dirty="0"/>
          </a:p>
        </p:txBody>
      </p:sp>
      <p:sp>
        <p:nvSpPr>
          <p:cNvPr id="14" name="Text 5"/>
          <p:cNvSpPr txBox="1"/>
          <p:nvPr/>
        </p:nvSpPr>
        <p:spPr>
          <a:xfrm>
            <a:off x="683400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Плавные переходы
</a:t>
            </a:r>
            <a:pPr algn="l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зоны не всегда резкие: они плавно переходят одна в другую, поэтому на карте лесная зона выглядит как огромная переходная область.
</a:t>
            </a:r>
            <a:endParaRPr lang="en-US" sz="229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за зона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219925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Большие лесные массивы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зона — это территория, где деревья образуют большие массивы и заметно влияют на климат, влажность и жизнь других организмов.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219925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Разница с севера на юг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южнее, тем длиннее вегетационный период и тем больше тепла и влаги получают растения. Это меняет густоту и высоту леса.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087950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Умеренный 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преобладает умеренный климат: лето обычно тёплое, зима холодная, а времена года сменяются отчётливо и регулярно.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87950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Единая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не только занимает пространство, но и формирует условия для почв, животных и человека, поэтому его называют сложной природной системой.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частях лесной зоны количество осадков и тепло распределяются неравномерно, поэтому меняется и внешний вид леса.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южнее, тем теплее и влажнее условия, поэтому лес становится разнообразнее и гуще.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в лесу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географии; качественная сравнительная оценка
</a:t>
            </a:r>
            <a:endParaRPr lang="en-US" sz="145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258094"/>
            <a:ext cx="10121400" cy="361691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лесной зоны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лесной зоны заметно различаются по плодородию и кислотности. Это связано с климатом, опадом и скоростью разложения растительных остатков.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продвижения к югу почвы обычно становятся богаче, а условия для растений — более благоприятными.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и биологии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3334226"/>
            <a:ext cx="10121400" cy="32299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типа леса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леса отличаются составом деревьев и условиями роста. Это помогает понять, почему лесная зона выглядит по-разному в разных местах.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леса меняется вместе с климатом: от устойчивых к холоду хвойных пород к теплолюбивым широколиственным деревьям.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Ярусы леса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Ярусы связаны с количеством света и влажностью у поверхности почвы.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550" y="6533610"/>
            <a:ext cx="16931100" cy="3753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где растёт
</a:t>
            </a:r>
            <a:endParaRPr lang="en-US" sz="5000" dirty="0"/>
          </a:p>
        </p:txBody>
      </p:sp>
      <p:sp>
        <p:nvSpPr>
          <p:cNvPr id="11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979306" y="3445196"/>
            <a:ext cx="2814900" cy="27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быстро заселяет открытые места и хорошо растёт там, где много света. Её часто можно встретить на опушках, вырубках и молодых участках леса.
</a:t>
            </a:r>
            <a:endParaRPr lang="en-US" sz="2300" dirty="0"/>
          </a:p>
        </p:txBody>
      </p:sp>
      <p:sp>
        <p:nvSpPr>
          <p:cNvPr id="13" name="Text 3"/>
          <p:cNvSpPr txBox="1"/>
          <p:nvPr/>
        </p:nvSpPr>
        <p:spPr>
          <a:xfrm>
            <a:off x="4355713" y="3445196"/>
            <a:ext cx="2814900" cy="27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 лучше чувствует себя в тени и влажной среде. Её густая крона помогает удерживать снег и создаёт прохладный лесной полумрак.
</a:t>
            </a:r>
            <a:endParaRPr lang="en-US" sz="2300" dirty="0"/>
          </a:p>
        </p:txBody>
      </p:sp>
      <p:sp>
        <p:nvSpPr>
          <p:cNvPr id="14" name="Text 4"/>
          <p:cNvSpPr txBox="1"/>
          <p:nvPr/>
        </p:nvSpPr>
        <p:spPr>
          <a:xfrm>
            <a:off x="7736554" y="3445196"/>
            <a:ext cx="2814900" cy="27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 любит свет и сухие песчаные почвы. Она часто растёт на открытых участках, где другим деревьям не хватает влаги.
</a:t>
            </a:r>
            <a:endParaRPr lang="en-US" sz="2300" dirty="0"/>
          </a:p>
        </p:txBody>
      </p:sp>
      <p:sp>
        <p:nvSpPr>
          <p:cNvPr id="15" name="Text 5"/>
          <p:cNvSpPr txBox="1"/>
          <p:nvPr/>
        </p:nvSpPr>
        <p:spPr>
          <a:xfrm>
            <a:off x="11117437" y="3444168"/>
            <a:ext cx="2814900" cy="27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 предпочитает более богатые почвы и достаточно тепла. Он образует мощную крону и может жить очень долго.
</a:t>
            </a:r>
            <a:endParaRPr lang="en-US" sz="2300" dirty="0"/>
          </a:p>
        </p:txBody>
      </p:sp>
      <p:sp>
        <p:nvSpPr>
          <p:cNvPr id="16" name="Text 6"/>
          <p:cNvSpPr txBox="1"/>
          <p:nvPr/>
        </p:nvSpPr>
        <p:spPr>
          <a:xfrm>
            <a:off x="14498091" y="3444168"/>
            <a:ext cx="2814900" cy="27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Рябина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Рябина неприхотлива и растёт как в лесу, так и по его краям. Её ягоды служат пищей для многих птиц зимой.
</a:t>
            </a:r>
            <a:endParaRPr lang="en-US" sz="2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устроен по слоям, и каждый ярус создаёт свои условия для света, влаги и жизни организмов.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яруса обычно выделяют в лесу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и биологии
</a:t>
            </a:r>
            <a:endParaRPr lang="en-US" sz="2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лесного опада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разложение лесного опада возвращает вещества в почву и поддерживает её плодородие.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лесной влаги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лес принимает, удерживает и возвращает влагу в окружающую среду.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углерода в лесу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лес связывает углерод и почему его уничтожение ускоряет рост выбросов.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цепи питания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объединяет две цепи питания и показывает, как они образуют единую сеть.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даёт им три главные опоры: укрытие, корм и защиту от хищников.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условия нужны многим лесным животным для жизни и размножения.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учебной географии и биологии.
</a:t>
            </a:r>
            <a:endParaRPr lang="en-US" sz="2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времён года задаёт лесу ритм: растения растут, отдыхают и снова обновляются.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сезона по-разному меняют жизнь растений и животных в лесной зоне.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учебной географии и биологии.
</a:t>
            </a:r>
            <a:endParaRPr lang="en-US" sz="2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очищает воздух, потому что деревья поглощают углекислый газ и задерживают пыль. В тёплый день в тени чувствуется прохлада, а рядом с кронами легче дышать и отдыхать.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Полезное сырьё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 нужна для строительства, бумаги и многих полезных вещей. Но использовать лес можно только бережно: после вырубки важно сажать молодые деревья, чтобы зелёная зона не уменьшалась.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природы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защищает берега рек и почву от размывания. Его корни удерживают землю, а густой покров помогает воде медленнее стекать после дождя, сохраняя влагу для растений.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лес
</a:t>
            </a:r>
            <a:endParaRPr lang="en-US" sz="5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8262" y="2400"/>
            <a:ext cx="8595277" cy="10282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78875" y="2400325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Вырубки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лес вырубают слишком быстро, животные теряют укрытия и корм. На месте больших вырубок нарушается привычная среда, а молодым деревьям нужно много времени, чтобы снова вырасти.
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978875" y="6079475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Брошенный мусор мешает растениям и животным, а также портит почву и воду. Пластик и стекло могут оставаться в лесу очень долго, поэтому чистота здесь особенно важна.
</a:t>
            </a:r>
            <a:endParaRPr lang="en-US" sz="2300" dirty="0"/>
          </a:p>
        </p:txBody>
      </p:sp>
      <p:sp>
        <p:nvSpPr>
          <p:cNvPr id="9" name="Text 2"/>
          <p:cNvSpPr txBox="1"/>
          <p:nvPr/>
        </p:nvSpPr>
        <p:spPr>
          <a:xfrm>
            <a:off x="2425775" y="4239900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пожары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уничтожает подстилку, травы, кустарники и нередко взрослые деревья. Особенно опасны низовые пожары: они быстро распространяются и оставляют после себя долгое восстановление.
</a:t>
            </a:r>
            <a:endParaRPr lang="en-US" sz="2300" dirty="0"/>
          </a:p>
        </p:txBody>
      </p:sp>
      <p:sp>
        <p:nvSpPr>
          <p:cNvPr id="10" name="Text 3"/>
          <p:cNvSpPr txBox="1"/>
          <p:nvPr/>
        </p:nvSpPr>
        <p:spPr>
          <a:xfrm>
            <a:off x="2425775" y="7919075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Загрязнённый воздух и вода ослабляют деревья и делают лес менее устойчивым. Если вредные вещества попадают в почву, страдают грибы, насекомые и все участники лесной жизни.
</a:t>
            </a:r>
            <a:endParaRPr lang="en-US" sz="2300" dirty="0"/>
          </a:p>
        </p:txBody>
      </p:sp>
      <p:sp>
        <p:nvSpPr>
          <p:cNvPr id="11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12" name="Text 5"/>
          <p:cNvSpPr txBox="1"/>
          <p:nvPr/>
        </p:nvSpPr>
        <p:spPr>
          <a:xfrm>
            <a:off x="683400" y="405700"/>
            <a:ext cx="151404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ему угрожает
</a:t>
            </a:r>
            <a:endParaRPr lang="en-US" sz="5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581" y="3234319"/>
            <a:ext cx="622388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6825" y="3234319"/>
            <a:ext cx="711300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125" y="6597494"/>
            <a:ext cx="711300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35738" y="6582569"/>
            <a:ext cx="533475" cy="711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защищают лес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 национальные парки помогают сохранить редкие виды и природные участки без лишнего вмешательства человека. Здесь особенно важно соблюдать правила и не нарушать покой животных.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Лесовосстановление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молодых деревьев помогает восстанавливать участки после вырубок и пожаров. Уход за саженцами особенно важен в первые годы, когда они ещё слабо защищены.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и осторожность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Собранный мусор и аккуратное обращение с костром уменьшают риск пожара и делают лес безопаснее для людей и животных. Даже небольшая неосторожность может привести к большим потерям.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поведение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птицами, бережное отношение к растениям и тихое поведение помогают лесу оставаться живым и спокойным. Так человек меньше мешает его обитателям.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важно сохранить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зона — это живая система, где всё связано между собой. Если беречь лес, он долго остаётся домом для животных, помощником климата и источником жизни для человека.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2026-07-26T20:07:42Z</dcterms:created>
  <dcterms:modified xsi:type="dcterms:W3CDTF">2026-07-26T20:07:42Z</dcterms:modified>
</cp:coreProperties>
</file>