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круговорот воды: вода всегда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перемещается между океаном, сушей, атмосферой и живыми организмами.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Земли покрыто водой, но пресной и удобной для использования её немного. Круговорот переносит влагу, пополняет осадки и помогает сохранять водные запасы на суше.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круговорота воды важна для географии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4975" y="2915264"/>
            <a:ext cx="707175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671131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671131"/>
            <a:ext cx="835200" cy="74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хранится вода на Земле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вода планеты сосредоточена в океанах. Именно отсюда идёт большая часть испарения, а затем в виде облаков и осадков влага возвращается на сушу.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вечные снега содержат много пресной воды. Во время таяния они пополняют реки и водоёмы, а зимой накапливают воду в твёрдом виде.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снежный покров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Подземная вода находится в порах почвы и горных пород. Она медленно движется, но именно она поддерживает источники, ручьи и реки в сухие периоды.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воздух содержат сравнительно небольшие объёмы воды. Однако для жизни человека это особенно важно: здесь формируются вода для питья, хозяйства и экосистем.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атмосфера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— распределение запасов воды на Земле (данные, округление)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распределена вода на планете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водных запасов — солёная океаническая вода, а пресная распределена между ледниками, подземными водами и небольшими поверхностными водами.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почему доступная пресная вода составляет доли процента и требует бережного отношения: её запасы пополняются не мгновенно.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мирового круговорота воды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нагрев → испарение → перенос → охлаждение → осадки → сток и просачивание.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Испарение: как вода поднимается в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поверхность океанов, озёр, рек и влажной земли. Под действием тепла вода превращается в водяной пар и уходит в воздух, где он становится частью атмосферы.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участвуют и растения: через листья они выделяют влагу в атмосферу. Больше всего испарения наблюдают в тёплую погоду и над крупными водоёмами, где много свободной воды.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образование облаков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 кристаллы собираются вместе, поэтому образуются облака и туман. Чем больше влаги в воздухе и чем активнее идёт охлаждение, тем плотнее становится облачность.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тёплый влажный воздух поднимается выше, он охлаждается. Водяной пар не исчезает, а переходит в жидкое или твёрдое состояние — появляются капли воды или кристаллы льда.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формирования облаков важны не только температура и влажность, но и мельчайшие частицы пыли в воздухе: на них «оседает» влага и начинается рост капель.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415172"/>
            <a:ext cx="9042900" cy="36570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сведения о метеорологических условиях образования осадков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осадков и условия их образования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осадков связан с температурой воздуха и тем, как именно водяные капли или кристаллы образуются и «растут» в облаках.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 разной температуре в облаках и по пути к земле вода проявляет себя по-разному — жидкой, твёрдой или в виде мелких капель.
</a:t>
            </a:r>
            <a:endParaRPr lang="en-US" sz="4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сток и движение воды по суше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осадков не успевает впитаться в почву и начинает двигаться по поверхности. Вода собирается в ручьи, затем в реки и в конечном итоге попадает в озёра, моря и океаны.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сток влияет на ландшафт: он формирует речные долины, переносит песок и ил, а также постепенно меняет рельеф местности. Сила стока зависит от наклона и состояния почв.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сток часто усиливается, потому что тает снег. В результате уровень воды в реках повышается, а течение может становиться более быстрым и «бурным».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Просачивание воды в почву и 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дождевой и талой воды уходит в почву и заполняет промежутки между частицами грунта и горных пород. Так формируются подземные воды и водоносные горизонты, которые могут служить резервом.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движутся очень медленно: иногда это занимает много лет. Они могут выходить на поверхность в виде источников, питая ручьи и реки, особенно когда дождей мало.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школьному курсу географии (обобщение), 2026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уходит вода после дождя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дожде разные участки реагируют по-разному: на склонах сток чаще ускоряется, а в низинах вода дольше задерживается.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показывает, что после осадков вода редко «исчезает»: она распределяется между атмосферой, почвой, поверхностью и временными хранилищами.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главный двигатель круговорота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нагревает поверхность океанов, озёр, рек и почву, поэтому вода быстрее испаряется и поднимается в атмосферу. Движение влаги становится ощутимым уже в тёплые дни.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воздух поднимается и охлаждается, водяной пар начинает превращаться в капли и кристаллы, формируя облака. Так солнечный нагрев запускает цепочку: облака → осадки.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регулярного тепла Солнца испарение было бы слабым, а облака и осадки возникали бы гораздо реже. Поэтому именно Солнце обеспечивает «энергетику» земной системы влаги.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30" y="2827747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67080" y="5959147"/>
            <a:ext cx="664200" cy="590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переносит влагу по планете
</a:t>
            </a:r>
            <a:endParaRPr lang="en-US" sz="4500" dirty="0"/>
          </a:p>
        </p:txBody>
      </p:sp>
      <p:sp>
        <p:nvSpPr>
          <p:cNvPr id="13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Ветры перемещают облака и водяной пар на большие расстояния, иногда на тысячи километров, из одного района в другой. Поэтому погода может меняться вдали от источника влаги.
</a:t>
            </a:r>
            <a:endParaRPr lang="en-US" sz="2017" dirty="0"/>
          </a:p>
        </p:txBody>
      </p:sp>
      <p:sp>
        <p:nvSpPr>
          <p:cNvPr id="15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облаков и пара
</a:t>
            </a:r>
            <a:endParaRPr lang="en-US" sz="2800" dirty="0"/>
          </a:p>
        </p:txBody>
      </p:sp>
      <p:sp>
        <p:nvSpPr>
          <p:cNvPr id="16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перемещение влажного воздуха помогает океанам снабжать влагой сушу. Чем активнее перенос воздуха, тем больше вероятность осадков в удалённых регионах.
</a:t>
            </a:r>
            <a:endParaRPr lang="en-US" sz="2147" dirty="0"/>
          </a:p>
        </p:txBody>
      </p:sp>
      <p:sp>
        <p:nvSpPr>
          <p:cNvPr id="17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снабжает сушу
</a:t>
            </a:r>
            <a:endParaRPr lang="en-US" sz="2600" dirty="0"/>
          </a:p>
        </p:txBody>
      </p:sp>
      <p:sp>
        <p:nvSpPr>
          <p:cNvPr id="18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Влага, испарившаяся над океаном, может конденсироваться и дать осадки в глубине материка или в горах. Из-за этого сезонные дожди связаны с маршрутом воздушных масс.
</a:t>
            </a:r>
            <a:endParaRPr lang="en-US" sz="2219" dirty="0"/>
          </a:p>
        </p:txBody>
      </p:sp>
      <p:sp>
        <p:nvSpPr>
          <p:cNvPr id="19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«выпадают» на расстоянии
</a:t>
            </a:r>
            <a:endParaRPr lang="en-US" sz="2800" dirty="0"/>
          </a:p>
        </p:txBody>
      </p:sp>
      <p:sp>
        <p:nvSpPr>
          <p:cNvPr id="20" name="Text 8"/>
          <p:cNvSpPr txBox="1"/>
          <p:nvPr/>
        </p:nvSpPr>
        <p:spPr>
          <a:xfrm>
            <a:off x="9473975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перенос идёт по разным траекториям, осадки выпадают неодинаково в природных зонах. Климат формируется не только температурой, но и тем, куда приходят влажные ветры.
</a:t>
            </a:r>
            <a:endParaRPr lang="en-US" sz="2055" dirty="0"/>
          </a:p>
        </p:txBody>
      </p:sp>
      <p:sp>
        <p:nvSpPr>
          <p:cNvPr id="21" name="Text 9"/>
          <p:cNvSpPr txBox="1"/>
          <p:nvPr/>
        </p:nvSpPr>
        <p:spPr>
          <a:xfrm>
            <a:off x="1063587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по зонам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83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диаграмма по принципам школьной географии; точные средние зависят от региона и климата, 2026
</a:t>
            </a:r>
            <a:endParaRPr lang="en-US" sz="183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и количество осадков в разных зонах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осадков часто больше: воздушные массы поднимаются по склону, охлаждаются и легче дают выпадение влаги.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зонами объясняются сочетанием температуры, циркуляции воздуха, расстояния до океана и рельефа. Чем эффективнее конденсация, тем больше осадков.
</a:t>
            </a:r>
            <a:endParaRPr lang="en-US" sz="4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круговорот воды влияет на погоду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воздухе много водяного пара, облака растут быстрее и чаще формируются осадки. При сухом воздухе конденсация слабее, и условия для осадков обычно хуже.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Облачность и осадки возникают, когда воздух насыщается влагой и затем охлаждается. Поэтому смена температуры и влажности почти сразу отражается на том, станет ли небо облачным.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дождь, снег и грозы — это разные «результаты» работы круговорота воды в конкретной обстановке. Разная температура воздуха влияет на то, в каком виде выпадет влага.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Кратковременные явления зависят от движения воздушных масс: влажный фронт приносит облака и осадки, а позади него воздух может быстро высыхать. Так погода меняется шаг за шагом.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 и человек в круговороте воды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воду корнями и используют её для роста. Часть влаги возвращается в атмосферу через листья — процесс называют транспирацией. Благодаря этому в воздухе появляется больше водяного пара, и местный микроклимат становится влажнее.
</a:t>
            </a:r>
            <a:endParaRPr lang="en-US" sz="2100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как «мини-насосы»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воду из питья и пищи, а затем возвращают её в окружающую среду через дыхание и выделения. Даже у разных животных пути возвращения влаги отличаются, но связь с круговоротом воды сохраняется. Вода участвует в обмене веществ и терморегуляции.
</a:t>
            </a:r>
            <a:endParaRPr lang="en-US" sz="2009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возвращают воду обратно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ежедневно использует воду для питья, хозяйства и производства, а затем часть её возвращается в окружающую среду. Однако способы водопользования влияют на круговорот: меньше растительности — меньше влаги уходит в воздух, больше загрязнений — хуже качество воды. Поэтому важны бережное отношение и очистка.
</a:t>
            </a:r>
            <a:endParaRPr lang="en-US" sz="1905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потребляет и изменяет цикл
</a:t>
            </a:r>
            <a:endParaRPr lang="en-US" sz="26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водный цикл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влияний: от изменений ландшафта и водопользования до последствий для осадков и подземных вод.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2919634"/>
            <a:ext cx="8493000" cy="54205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запасы Земли и скорость их обновления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«хранилищ» воды показывает, что одни запасы обновляются быстро, а другие — настолько медленно, что их изменения заметны в масштабах десятилетий и дольше.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обмен идёт в атмосфере и реках, а самый медленный — в ледниках и в глубоких подземных водах. Поэтому последствия нарушений могут проявляться по-разному и разное время.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материалы по географии (обобщение), 2026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примера помогают увидеть, что вода не исчезает, а меняет состояние и место.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 повседневной практики (обобщение школьного уровня), 2026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испаряется и частично уходит в почву, капли на стекле — это конденсат, а весной таяние снега повышает уровень воды в реках.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система, которая поддерживает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45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95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круговорот воды соединяет океаны, сушу, атмосферу и живые организмы в единую систему. Он регулирует погоду и климат, пополняет воды, поддерживает осадки и жизнь, поэтому бережное отношение к воде становится особенно важным.
</a:t>
            </a:r>
            <a:endParaRPr lang="en-US" sz="34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2026-05-12T22:33:17Z</dcterms:created>
  <dcterms:modified xsi:type="dcterms:W3CDTF">2026-05-12T22:33:17Z</dcterms:modified>
</cp:coreProperties>
</file>