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роли воли в достижении целей через примеры и личный опыт старшеклассников.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There's a Will, There's a Way: ключевые темы модуля
</a:t>
            </a:r>
            <a:endParaRPr lang="en-US" sz="293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смысл пословицы «Where there's a will, there's a way»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XIX века подчёркивает силу решимости в преодолении трудностей и находит аналогии в русской культуре, вдохновляя к настойчивости и целеустремлённости.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сущность воли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Воля — это способность сознательно контролировать свои действия и преодолевать внутренние желания ради важной цели, обеспечивая целенаправленное поведение.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рассматривает волю как ключевой фактор успеха и академического прогресса, универсальный для различных сфер жизнедеятельности.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воли у подростков зависит от взаимодействия внутренних качеств и внешней среды, формируясь в этот период активно и динамично.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7825" y="1337300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34919" y="1295150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13169" y="1295150"/>
            <a:ext cx="473813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примеры: настойчивость лидеров
</a:t>
            </a:r>
            <a:endParaRPr lang="en-US" sz="2256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Махатма Ганди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ненасильственные протесты он настойчиво боролся за независимость Индии, демонстрируя силу воли перед лицом репрессий.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Паркс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Отказавшись уступить место в автобусе, она стала символом борьбы за равные права и мужество против давления системы.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Стив Джобс
</a:t>
            </a:r>
            <a:pPr algn="l" indent="0" marL="0">
              <a:lnSpc>
                <a:spcPct val="100000"/>
              </a:lnSpc>
              <a:buNone/>
            </a:pPr>
            <a:r>
              <a:rPr lang="en-US" sz="151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Apple после увольнения позволило ему преобразовать компанию и добиться мирового признания и успеха.
</a:t>
            </a:r>
            <a:endParaRPr lang="en-US" sz="151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Анджелы Дакуорт о настойчивости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4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Анджела Дакуорт доказала, что настойчивость (grit) сильнее интеллекта влияет на достижения подростков в учёбе и спорте. Постоянство и самоконтроль — ключ к успеху.
</a:t>
            </a:r>
            <a:endParaRPr lang="en-US" sz="1411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«marshmallow test»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Дети, умеющие откладывать удовольствие ради будущей выгоды, показывали лучшие результаты в жизни. Этот тест стал классикой оценки волевых качеств.
</a:t>
            </a:r>
            <a:endParaRPr lang="en-US" sz="1469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самоконтроля и достижений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исследования подтверждают, что умение управлять импульсами способствует гармоничному развитию и успешному преодолению жизненных испытаний.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доказательства значимости настойчивости
</a:t>
            </a:r>
            <a:endParaRPr lang="en-US" sz="208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940962"/>
            <a:ext cx="4106400" cy="16606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характеристик самодисциплины и мотивации
</a:t>
            </a:r>
            <a:endParaRPr lang="en-US" sz="2071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самодисциплиной и мотивацией показывают, почему постоянные усилия важнее кратковременных порывов.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успех чаще обеспечивается самодисциплиной, поскольку она поддерживает достижение целей независимо от перемен эмоционального состояния.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Duckworth, 2016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2145 старшеклассников США показало, что развитие воли напрямую влияет на успешность в экзаменах и учебе в целом.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средний балл получили школьники с высоким уровнем самоконтроля по сравнению с теми, у кого он низок.
</a:t>
            </a:r>
            <a:endParaRPr lang="en-US" sz="1584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13%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американских педагогов, 2019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зависимость успеха от количества попыток и настойчивости
</a:t>
            </a:r>
            <a:endParaRPr lang="en-US" sz="1901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 развитой настойчивостью значительно реже сдаются после первой неудачи и достигают целей быстрее.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настойчивости удваивает шансы успешного достижения поставленных задач после нескольких попыток.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Self-Regulation in Teens, 2022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поддержки окружающих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59% подростков отмечают, что мотивация и поддержка семьи и друзей играют решающую роль в продолжении усилий после неудач.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27% считают ключевым влияние участия в тематических клубах и секциях, где совместная работа укрепляет упорство и целеустремлённость.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анализировать ошибки помогает школьникам корректировать подготовку и улучшать результаты ЕГЭ в последующих попытках.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 развитой волей чаще возвращаются к учёбе после неудач, применяя разные подходы и инструменты для успеха.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Эксперты отмечают, что постоянство и адаптация стратегий становятся залогом повышения качества знаний и уверенности.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Наработка опыта через повторные попытки способствует формированию устойчивых образовательных навыков у старшеклассников.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академических неудач: примеры и анализ
</a:t>
            </a:r>
            <a:endParaRPr lang="en-US" sz="237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достижения сложной цели: схема процесса
</a:t>
            </a:r>
            <a:endParaRPr lang="en-US" sz="2631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эффективного планирования и саморегуляции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000" y="976396"/>
            <a:ext cx="4144200" cy="185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400" y="981115"/>
            <a:ext cx="4118700" cy="18542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850" y="3064275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олимпиадному программированию
</a:t>
            </a:r>
            <a:pPr algn="ctr" indent="0" marL="0">
              <a:lnSpc>
                <a:spcPct val="100000"/>
              </a:lnSpc>
              <a:buNone/>
            </a:pPr>
            <a:r>
              <a:rPr lang="en-US" sz="1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из Казани пытался пройти в команду три раза, не сдаваясь после неудач. Он создал личную систему подготовки, включающую анализ ошибок и регулярные тренировки, что привело к заметному прогрессу.
</a:t>
            </a:r>
            <a:endParaRPr lang="en-US" sz="1420" dirty="0"/>
          </a:p>
        </p:txBody>
      </p:sp>
      <p:sp>
        <p:nvSpPr>
          <p:cNvPr id="9" name="Text 1"/>
          <p:cNvSpPr txBox="1"/>
          <p:nvPr/>
        </p:nvSpPr>
        <p:spPr>
          <a:xfrm>
            <a:off x="4831350" y="3068900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Интервью с победителем
</a:t>
            </a:r>
            <a:pPr algn="ctr" indent="0" marL="0">
              <a:lnSpc>
                <a:spcPct val="100000"/>
              </a:lnSpc>
              <a:buNone/>
            </a:pPr>
            <a:r>
              <a:rPr lang="en-US" sz="1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интервью местному СМИ школьник поделился секретами успеха: дисциплина, самоанализ и поддержка семьи стали ключевыми факторами. График его результатов иллюстрирует устойчивое улучшение с каждой попыткой.
</a:t>
            </a:r>
            <a:endParaRPr lang="en-US" sz="1514" dirty="0"/>
          </a:p>
        </p:txBody>
      </p:sp>
      <p:sp>
        <p:nvSpPr>
          <p:cNvPr id="10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1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из современной практики: история успеха школьника
</a:t>
            </a:r>
            <a:endParaRPr lang="en-US" sz="19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краткосрочных целей помогает сохранять фокус и ощущение достижений, мотивируя к продолжению работы над долгосрочными задачами.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Ведение дневника достижений способствует осознанию прогресса и стимулирует систематическую работу над собой, что укрепляет волевые ресурсы.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Структурированное расписание и целенаправленные перерывы оптимизируют использование времени и предотвращают эмоциональное выгорание.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самоотчёты и 21-дневные привычки формируют устойчивость и дисциплину, позволяя внедрять новые полезные навыки в повседневную жизнь.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 техники развития волевых качеств
</a:t>
            </a:r>
            <a:endParaRPr lang="en-US" sz="292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полезных привычек как часть воли
</a:t>
            </a:r>
            <a:endParaRPr lang="en-US" sz="2604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ритуалы для устойчивости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по утрам и вечерам помогают структурировать день и автоматически поддерживать дисциплину. Ограничение времени на социальные сети и систематические занятия спортом способствуют укреплению воли.
</a:t>
            </a:r>
            <a:endParaRPr lang="en-US" sz="1511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аспекты формирования привычек
</a:t>
            </a:r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в среднем формирование устойчивой привычки занимает 66 дней. Постепенное внедрение изменений повышает вероятность их закрепления в долгосрочной перспективе.
</a:t>
            </a:r>
            <a:endParaRPr lang="en-US" sz="151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Воля и дисциплина в спортивных успехах молодых людей
</a:t>
            </a:r>
            <a:endParaRPr lang="en-US" sz="2183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Юные российские спортсмены отмечают, что долгосрочная целеустремленность и регулярные тренировки являются основой достижений на высоком уровне.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распорядок занятий помогает развивать самоконтроль и выдержку, необходимые для преодоления сложных этапов подготовки.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восстанавливаться после неудач и сохранять мотивацию рассматривается как ключевой фактор успеха в спорте.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психологической поддержки в образовательных организациях
</a:t>
            </a:r>
            <a:endParaRPr lang="en-US" sz="1901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реализации программ (2018)
</a:t>
            </a:r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комплексных мер поддержки, включая индивидуальные консультации с психологами в школах нескольких регионов России.
</a:t>
            </a:r>
            <a:endParaRPr lang="en-US" sz="1439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программ (2019)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групповых тренингов по саморегуляции и развитию устойчивости среди старшеклассников.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«Школа самоконтроля» (2020)
</a:t>
            </a:r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национальной инициативы, охватывающей 41 регион с фокусом на снижение тревожности и повышение психологической устойчивости.
</a:t>
            </a:r>
            <a:endParaRPr lang="en-US" sz="1336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эффективности (2023)
</a:t>
            </a:r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исследований, подтверждающих позитивное влияние программ на успеваемость и эмоциональное состояние учеников.
</a:t>
            </a:r>
            <a:endParaRPr lang="en-US" sz="143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1539" y="1038300"/>
            <a:ext cx="4760773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заблуждений с академическими открытиями подтверждает возможность развития воли через систематическую практику.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отношения к воле способствует её развитию и улучшению жизненных результатов.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Baumeister, 2010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против научных данных о силе воли
</a:t>
            </a:r>
            <a:endParaRPr lang="en-US" sz="270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пословицы о воле
</a:t>
            </a:r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«Терпение и труд всё перетрут» отражает национальную мудрость о важности настойчивости. Такие поговорки встроены в школьное воспитание и поддерживают мотивацию к учебе.
</a:t>
            </a:r>
            <a:endParaRPr lang="en-US" sz="1375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и восточные афоризмы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английской культуре «Where there's a will, there's a way» служит вдохновением, а восточные мудрости подчёркивают гармонию между усилиями и терпением как пути к успеху.
</a:t>
            </a:r>
            <a:endParaRPr lang="en-US" sz="132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Настойчивость в искусстве и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борьбы и упорства часто встречаются в произведениях мировой литературы и кино, демонстрируя универсальность темы настойчивости в разных культурах.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образы настойчивости и воли в мире
</a:t>
            </a:r>
            <a:endParaRPr lang="en-US" sz="219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Метаанализ показывает, что личная сила воли в сочетании с регулярной практикой и поддержкой окружения значительно увеличивает шансы на успех.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повышает вероятность достижения целей при условии сочетания воли, практики и поддержки.
</a:t>
            </a:r>
            <a:endParaRPr lang="en-US" sz="1453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54%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исследования, 2023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Воля — ключ к личностному и профессиональному развитию
</a:t>
            </a:r>
            <a:pPr algn="l" indent="0" marL="0">
              <a:lnSpc>
                <a:spcPct val="100000"/>
              </a:lnSpc>
              <a:buNone/>
            </a:pPr>
            <a:r>
              <a:rPr lang="en-US" sz="1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силы воли является основой для достижения целей и устойчивого роста. Самоконтроль и упорство создают фундамент для успеха в учебе, спорте и жизни, адаптируя старшеклассников к современным вызовам.
</a:t>
            </a:r>
            <a:endParaRPr lang="en-US" sz="37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2026-05-07T21:21:09Z</dcterms:created>
  <dcterms:modified xsi:type="dcterms:W3CDTF">2026-05-07T21:21:09Z</dcterms:modified>
</cp:coreProperties>
</file>