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существительных III склонения окончания такие хитрые
</a:t>
            </a:r>
            <a:endParaRPr lang="en-US" sz="3699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в этих словах пишется именно -и.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III склонении
</a:t>
            </a:r>
            <a:endParaRPr lang="en-US" sz="191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III склонению относятся слова женского рода с мягким знаком на конце: тетрадь, ночь, мышь. В трёх падежах единственного числа у них пишется одна и та же буква -и.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помогают проверить окончание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нет кого? нет чего? В словах III склонения в единственном числе здесь пишется окончание -и: нет тетради, нет ночи.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подсказывают вопросы кому? чему? В этой форме тоже пишется -и: к тетради, к радости, к помощи. Правило работает одинаково для всех таких слов.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узнают по вопросам о ком? о чём? Здесь снова нужна буква -и: о тетради, о ночи, о мыши. Запомнить это совсем не страшно.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на конце слова — важный знак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оканчивается на мягкий знак, это часто знак III склонения. Такие слова, как тетрадь, ночь и мышь, легко узнать по последней букве. Она словно тихо шепчет: «Проверь меня».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подсказывает склонение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не спутать похожие слова с другими склонениями. Он не просто стоит в конце, а напоминает, как слово изменяется по падежам. Маленький знак, а работа большая!
</a:t>
            </a:r>
            <a:endParaRPr lang="en-US" sz="1595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не ошибиться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750" y="3708750"/>
            <a:ext cx="65565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окончание -и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кого? нет чего?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слово показывает отсутствие предмета. Поэтому пишем: нет тетради, нет ночи, нет радости. Окончание слышится тихо, но на письме нужна буква -и.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спросить «нет чего?», значит, перед нами родительный падеж. Для слов III склонения в единственном числе здесь всегда пишется -и. Это надёжная подсказка для письма.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особенно полезен для тренировки. Чем чаще видеть форму нет тетради или нет помощи, тем легче запомнить нужную букву и не выбирать её наугад.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окончание -и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 вопросы кому? чему? В словах III склонения пишется -и: к тетради, к ночи, к радости. Всё просто и очень похоже на родительный падеж.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показать направление или адресата действия. Мы говорим: к двери, к мыши, к помощи. В каждом случае окончание остаётся тем же — -и.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удобно заметить, что дательный падеж не придумывает сюрпризов. Если слово относится к III склонению, буква -и остаётся на месте и ведёт себя очень послушно.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окончание -и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Ставим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спрашиваем: о ком? о чём? Так легче узнать предложный падеж и не пропустить нужное окончание.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Пишем слово с -и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III склонения в этой форме пишется -и: о тетради, о ночи, о радости. Буква тихая, но очень важная.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часто встречается в коротких школьных фразах. Это удобно: можно сразу увидеть правило в знакомом тексте и повторить его без спешки.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падежа — одна буква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III склонения в родительном, дательном и предложном падежах единственного числа пишется -и. Например: нет мыши, к мыши, о мыши. Одна буква работает сразу в трёх случаях.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удобно для запоминания. Не нужно учить три разных окончания — достаточно помнить одно. Такое правило помогает писать увереннее и не путаться в похожих словах.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III склонение от других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род слова. К III склонению чаще относятся существительные женского рода, например ночь, тетрадь, радость. Это первый и самый важный ориентир.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конец слова. Мягкий знак в конце часто подсказывает, что перед тобой слово III склонения. Он как маленький фонарик: светит и помогает не сбиться.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про падежный вопрос. Если можно сказать нет чего? к чему? о чём?, нужно проверить окончание по правилу. В нужных формах пишется -и.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рода, например конь и день, сюда не подходят. Поэтому важно смотреть не только на звучание, но и на признаки слова. Тогда ошибок станет меньше.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правильное окончание в 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проверки безударного окончания в словах III склонения.
</a:t>
            </a:r>
            <a:endParaRPr lang="en-US" sz="151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4337" y="1376750"/>
            <a:ext cx="491175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4163" y="1376750"/>
            <a:ext cx="491175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Слова-образцы для запоминания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дверь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удобно брать за образец: в них сразу заметен мягкий знак на конце. По ним легко вспомнить, что в нужных падежах окончание пишется с буквой и.
</a:t>
            </a:r>
            <a:endParaRPr lang="en-US" sz="1505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печь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ночь и печь помогают тренировать правило в коротких примерах. Они часто встречаются в заданиях, а их формы нет ночи, к ночи и о ночи запоминаются без лишних хлопот.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мышь и помощь мягкий знак тоже подсказывает III склонение. Такие примеры удобно повторять вслух: они короткие, знакомые и показывают нужные окончания очень ясно.
</a:t>
            </a:r>
            <a:endParaRPr lang="en-US" sz="1450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радость особенно полезно для сравнения трёх падежей: нет радости, к радости, о радости. Так видно, что одна буква и подходит сразу для всех трёх форм.
</a:t>
            </a:r>
            <a:endParaRPr lang="en-US" sz="149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легко перепутать буквы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которую не хочется потерять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ночь часто подводит в письме: окончание слышится очень тихо, почти шёпотом. Поэтому его легко перепутать с другой буквой. Но если поставить вопрос и проверить падеж, сразу становится ясно, что нужна буква и.
</a:t>
            </a:r>
            <a:endParaRPr lang="en-US" sz="123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 и рожь: похожи, но не 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дочь и рожь мягкий знак на конце будто прячет окончание. Ребёнок слышит только слабый звук и торопится написать наугад. Проверка по падежу помогает выбрать верную букву и не споткнуться на месте.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в трёх падежах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словом мышь удобно устраивать маленькую проверку: нет мыши, к мыши, о мыши. Три формы показывают одно и то же окончание. Если сравнить их спокойно, ошибка уже не кажется такой страшной и хитрой.
</a:t>
            </a:r>
            <a:endParaRPr lang="en-US" sz="131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нет радости помогает увидеть родительный падеж. Здесь окончание звучит неярко, но на письме сохраняется буква и, потому что слово относится к III склонению.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к тетради легко узнать дательный падеж. Предлог подсказывает вопрос кому? чему?, а правильная буква и снова остаётся на своём месте, как верный школьный помощник.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 ночи показывает предложный падеж. Оно удобно для тренировки: достаточно вспомнить правило, и становится ясно, что в окончании пишется и, даже если слышится оно очень тихо.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словосочетаниях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падежа у существительных III склонения в единственном числе требуют одинаковую букву и.
</a:t>
            </a:r>
            <a:pPr algn="ctr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языка: существительные III склонения в родительном, дательном и предложном падежах единственного числа
</a:t>
            </a:r>
            <a:endParaRPr lang="en-US" sz="307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букву нужно запомнить для трёх форм сразу: это экономит силы и помогает не ошибиться, даже когда окончание почти не слышно.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школьной тетради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существительное в предложении и задают к нему вопрос. Потом определяют падеж, чтобы понять, нужна ли проверка именно по этому правилу.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есть ли на конце мягкий знак и относится ли слово к III склонению. Если это так, в родительном, дательном и предложном падежах пишут букву 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письме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написать е вместо и, потому что окончание слышится неясно. Лучше сразу вспомнить правило и проверить слово по падежу, а не по беглому слуху.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сам падеж и выбирают окончание наугад. Чтобы не ошибиться, нужно задать вопрос слову и посмотреть, подходит ли форма к предложению по смыслу.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забыть мягкий знак на конце слова. Он очень важен: именно он подсказывает, что перед нами слово III склонения, а не другое.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если сравнивать слово с образцами: ночь, мышь, радость, тетрадь. Когда рядом есть проверка, буква и уже не кажется такой загадочной.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665625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для тренировки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появилась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быстро найти слово тетради, определить падеж и проверить окончание. Предложение короткое, поэтому удобно разбирать его шаг за шагом на уроке.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стоял кот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двери помогает вспомнить, что в нужной форме пишется буква и. Такое предложение легко прочитать, а потом сразу объяснить выбор окончания.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ночи напомнил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слово ночи показывает предложный падеж. Оно отлично подходит для тренировки: окончание слышится тихо, зато правило работает очень чётко и уверенно.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на уроках и дома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диктанты и списывания без лишних ошибок. Когда ребёнок уверенно выбирает окончание, даже небольшой текст выглядит аккуратнее и читаться начинает легче.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оно тоже полезно: в рассказах и упражнениях часто встречаются слова тетради, к радости, о мыши и о ночи. Чем лучше закреплено правило, тем спокойнее идёт письмо.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правила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 III склонению относятся существительные женского рода с мягким знаком на конце. Этот знак помогает сразу заметить нужную группу слов и не перепутать её с другими.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родительном, дательном и предложном падежах единственного числа пишется окончание и. Одно и то же правило работает сразу для трёх падежей, поэтому его удобно запоминать.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слух, но и на род, мягкий знак и вопрос к слову. Такая проверка надёжнее, чем любое угадывание.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и пиши уверенно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III склонения в родительном, дательном и предложном падежах единственного числа пишется окончание и. Если помнить про падеж, род и мягкий знак, ошибки сразу становятся гораздо реже.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2026-05-21T22:50:17Z</dcterms:created>
  <dcterms:modified xsi:type="dcterms:W3CDTF">2026-05-21T22:50:17Z</dcterms:modified>
</cp:coreProperties>
</file>