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Преобразуем многочлен в произведение и находим корни быстро.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алгебраических уравнений разложением на множители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приём в 10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решать квадратные и некоторые кубические уравнения, опираясь на уже известные тождества. Этот способ экономит время, упрощает вычисления и полезен не только в уравнениях, но и при преобразовании выражений.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нулевого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равно нулю, то хотя бы один множитель должен быть равен нулю. Именно это позволяет заменять одно уравнение несколькими более простыми и быстро находить корни.
</a:t>
            </a:r>
            <a:endParaRPr lang="en-US" sz="1496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числа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не только для двух множителей, но и для трёх, четырёх и более. Достаточно, чтобы один из них обращался в ноль, тогда всё произведение становится равным нулю.
</a:t>
            </a:r>
            <a:endParaRPr lang="en-US" sz="1471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его 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 нужно привести к виду произведения, равного нулю. Только после этого можно приравнивать каждый множитель к нулю и записывать все полученные решения.
</a:t>
            </a:r>
            <a:endParaRPr lang="en-US" sz="14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уравнения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 нулю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Перенесите все слагаемые в одну часть уравнения, чтобы справа остался ноль. Это создаёт удобную форму для дальнейшего разложения многочлена.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подходящий способ: вынесение общего множителя, формулу сокращённого умножения или группировку. Цель этого шага — получить произведение более простых выражений.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множитель приравнивают к нулю отдельно и решают получившиеся простые уравнения. Так находятся все возможные значения переменной.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найденные значения в исходное уравнение. Проверка особенно важна, если при преобразованиях были дроби, корни или ограничения области допустимых 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через разложение на множители
</a:t>
            </a:r>
            <a:endParaRPr lang="en-US" sz="2609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от исходного уравнения к проверке корней.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используют, если в каждом слагаемом есть общий числовой или буквенный множитель. Тогда многочлен можно переписать как произведение, не усложняя дальнейшие вычисления.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выражения ax+ay выносят a за скобки и получают a(x+y). Такой переход делает структуру уравнения более наглядной и часто сразу приводит к удобной форме для применения свойства нулевого произведения.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особенно эффективно в уравнениях с несколькими слагаемыми: оно сокращает запись, помогает увидеть скрытые множители и уменьшает риск ошибок при дальнейшем решении.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в разложении
</a:t>
            </a:r>
            <a:endParaRPr lang="en-US" sz="2729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a²−b²=(a−b) (a+b) позволяет сразу заменить разность квадратов произведением двух линейных множителей. Это один из самых быстрых способов разложения в школьной алгебре.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вида a²+2ab+b² и a²−2ab+b² распознаются как квадраты суммы или разности. Такие формулы особенно удобны, когда многочлен почти совпадает с известным тождеством.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вида x²+px+q подбирают числа m и n так, чтобы m+n=p и mn=q. Тогда трёхчлен записывается как (x+m) (x+n), без лишних преобразований.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встречаются простые преобразования, которые можно выполнить за один-два шага без громоздких вычислений.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заданий по алгебре (10 класс).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разложения встречаются чаще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универсальные приёмы: общий множитель и формулы сокращённого умножения, значит именно их стоит освоить в первую очередь.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группировкой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объединяют в удобные пары или группы, чтобы в каждой части появился общий множитель. Затем эти множители снова выносят, и выражение преобразуется в произведение.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ax+ay+bx+by удобно разбить на две пары: a(x+y)+b(x+y). После вынесения общего двучлена получается (a+b) (x+y), что заметно упрощает уравнение.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особенно полезна для четырёхчленов и выражений, где слагаемые повторяют похожие сочетания. Она помогает увидеть структуру многочлена там, где общий множитель сразу не заметен.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выбрать подходящий приём по виду выражения и условиям применения.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приёма зависит от структуры многочлена: чем точнее распознан вид выражения, тем короче и надёжнее решение.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разложения на множители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разложения на множители из школьного курса алгебры.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уравнения, решаемые через множители
</a:t>
            </a:r>
            <a:endParaRPr lang="en-US" sz="2581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квадратный трёхчлен удаётся представить в виде произведения двух линейных множителей, уравнение сразу сводится к простым равенствам. Такой путь особенно удобен при целых коэффициентах и быстрых подборках.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x²−5x+6 нужно найти два числа, чья сумма равна −5, а произведение — 6. Подходящая пара — −2 и −3, поэтому получаем (x−2) (x−3)=0.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применения свойства нулевого произведения получаем два ответа: x=2 и x=3. Этот способ позволяет обойтись без дискриминанта, если многочлен хорошо раскладывается на множители.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разности квадратов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x²−16=0 удобно распознать как разность квадратов, потому что 16 равно 4². Это сразу подсказывает форму разложения без дополнительных преобразований и длительных вычислений.
</a:t>
            </a:r>
            <a:endParaRPr lang="en-US" sz="1323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a²−b²=(a−b) (a+b) получаем x²−16=(x−4) (x+4). Два множителя отличаются только знаком, поэтому разложение получается симметричным относительно нуля.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произведения, равного нулю, следует x=4 или x=−4. Пример показывает, что разность квадратов всегда приводит к двум противоположным по знаку корням.
</a:t>
            </a:r>
            <a:endParaRPr lang="en-US" sz="14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 и посторонние значения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корней их нужно подставить в исходное уравнение, а не только в преобразованную запись. Это помогает убедиться, что при разложении не было потери условий или ошибки в знаках.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встречаются дроби, корни, модули или деление на выражение с переменной, появляются ограничения области допустимых значений. Тогда проверка становится обязательной частью решения.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Отбрасываем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который обращает знаменатель в ноль или нарушает исходное условие, считается посторонним. Проверка позволяет оставить только корректные значения и оформить ответ без сомнений.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не на этапе подбора множителей, а при записи промежуточных преобразований и переносе членов уравнения. Особенно важно сохранять знаки и структуру исходного выражения.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школьной темы «Решение уравнений разложением на множители»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 на множители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неверным разложением и ошибочной записью ответа; внимательная проверка снижает число неточностей и помогает избежать лишних исправлений.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тремя и более множителями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каждый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равно нулю, то нулём может быть любой из его множителей. Поэтому в выражении x(x−3) (x+2)=0 отдельно записывают три уравнения и находят все возможные корни.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пропускаем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приравнивания каждого множителя к нулю получаем x=0, x=3 и x=−2. Важно выписать все ответы, потому что даже один пропущенный множитель лишает решение полноты.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запись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требуют аккуратности: одинаково важно верно разложить выражение и правильно перечислить найденные значения. Это особенно полезно при более сложных произведениях с четырьмя и более множителями.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приём разложения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способ факторизации по виду многочлена и составу его слагаемых.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 из геометрии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подсказка к сторонам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задана многочленом x²+7x+12. Если разложить его на множители, получаем (x+3) (x+4), а значит, стороны фигуры можно выразить через два простых выражения. Такой переход делает алгебру наглядной и связывает формулу площади с геометрическим смыслом.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выражения к размерам фигуры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прямоугольники факторизация помогает восстановить длину и ширину по известной площади или периметру. Здесь множители выполняют роль сторон, поэтому решение становится не только вычислительным, но и содержательным: ученик видит, как алгебра описывает реальные размеры.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их решений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разложение на множители помогает быстро получить корни для типичных уравнений школьного курса.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удачно раскладывается, корни находятся без громоздких формул. Метод особенно эффективен для выражений с общим множителем и хорошо подобранными коэффициентами.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разложения на множители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метода для дальнейшего изучения алгебры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неравенств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позволяет быстро находить нули выражения и определять знаки на промежутках. Это делает решение неравенств более структурным и понятным, чем прямой перебор значений.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рациональными выражениями факторизация помогает сокращать дроби и выделять ограничения области допустимых значений. Без этого шага легко допустить лишние преобразования и потерять правильный ответ.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функции разложение на множители помогает увидеть нули, точки пересечения с осями и характер поведения графика. Ученик начинает анализировать структуру, а не только вычислять формально.
</a:t>
            </a:r>
            <a:endParaRPr lang="en-US" sz="1258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факторизации делает преобразование выражений более осмысленным: легче упрощать формулы, сравнивать записи и находить скрытые связи между слагаемыми. Это база для более сложных тем старшей школы.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Факторизация превращает сложное уравнение в набор простых равенств и помогает решать задачи быстрее, точнее и увереннее. Освоив выбор подходящего приёма, ученик получает универсальный инструмент для алгебры.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Разложение, которое экономит шаги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2026-05-30T05:22:09Z</dcterms:created>
  <dcterms:modified xsi:type="dcterms:W3CDTF">2026-05-30T05:22:09Z</dcterms:modified>
</cp:coreProperties>
</file>