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численность, размещение и демографические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миллиардов: важно понять, как и почему оно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населения: ключ к пониманию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сколько людей живёт на Земле, где они сосредоточены и почему расселение так неравномерно. География населения связывает демографию с природой, историей и уровнем развития стран.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миллиардов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проживает на Земле с 2022 года.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показывает, насколько стремительно человечество росло в новейшее время по сравнению с прежними веками.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 мира, 2022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исторические оценки численности населения мира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роста населения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миллиард человечество добавляло быстрее, чем предыдущий, особенно во второй половине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ускорение роста в XX веке и более медленное наращивание численности в XXI веке.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по материкам и регионам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Азию приходится около 59% населения мира. Здесь сосредоточены крупнейшие страны, густонаселённые речные равнины и древние очаги земледелия, что исторически поддерживало высокий уровень расселения.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Африки составляет около 18%, и она быстро растёт. На континенте очень высокие темпы естественного прироста, поэтому его значение в мировой демографической картине постоянно увеличивается.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примерно 9% жителей планеты. При сравнительно небольшой площади здесь сохраняется высокая плотность населения, особенно в промышленно развитых и хорошо освоенных районах.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Латинскую Америку и Карибский регион приходится около 8%, а на Северную Америку — около 5%. Население тяготеет к побережьям, крупным агломерациям и транспортным коридорам.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остаётся самым малонаселённым регионом: её доля меньше 1%. Огромные пространства здесь заняты островами и территориями с ограниченными возможностями для плотного расселения.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93666"/>
            <a:ext cx="4534800" cy="32477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оценки, 2023–2024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крупнейших стран по численности населения показывает, где сосредоточена основная часть мирового демографического потенциала.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населению государства сосредоточены главным образом в Азии и Африке, что подчёркивает неравномерность мирового расселения.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факторы размещения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измеряет, сколько жителей приходится на единицу площади. Этот показатель помогает сравнивать территории, но сам по себе не объясняет причины заселённости без учёта природных и экономических условий.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население гуще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плотно заселены речные долины, плодородные равнины, морские побережья, транспортные узлы и крупные города. Здесь легче вести хозяйство, строить дороги и обеспечивать постоянные рабочие места.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население редкое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всего заселены Арктика, пустыни Сахара и Аравийская, высокогорья Тибета и Анд, а также районы с суровым климатом и трудной транспортной доступностью.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зависит не только от природы, но и от уровня технологий, безопасности, инфраструктуры и исторического освоения территории. Поэтому одинаковые по площади районы могут сильно различаться по числу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распределения мирового населения по регионам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крупным регионам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особенно заметен контраст между крупнейшими центрами расселения и территориями с малой долей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остаётся сосредоточенным в Азии, тогда как Африка усиливает свою долю благодаря быстрому демографическому росту.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 естественный прирост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 чаще встречается в странах с низкими доходами, ранними браками и ограниченным доступом к образованию и здравоохранению. Она поддерживает быстрый рост населения.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 связано с развитием медицины, санитарии, вакцинации и качества питания. Когда люди живут дольше, возрастная структура и темпы прироста заметно меняются.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определяют как разницу между рождаемостью и смертностью. В развитых странах он нередко становится низким или отрицательным, если рождаемость падает ниже уровня простого воспроизводства.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от традиционного к современному типу воспроизводства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модель изменения рождаемости и смертности по мере социально-экономического развития.
</a:t>
            </a:r>
            <a:endParaRPr lang="en-US" sz="20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возрастная пирамида меняется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развитых странах основание возрастной пирамиды сужается, а верхняя часть расширяется. Это означает, что детей и молодёжи становится меньше, тогда как доля пожилых людей растёт. Такая структура заметно меняет потребности 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европейские страны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доля людей 65 лет и старше превышает 29%, а в Италии и Германии приближается к 23%. Наиболее заметно старение проявляется там, где рождаемость долго остаётся низкой, а продолжительность жизни стабильно высока.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вызов для государства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пожилых людей увеличивает нагрузку на здравоохранение, пенсии и систему социального ухода. Одновременно сокращается доля населения трудоспособного возраста, поэтому странам приходится искать способы поддерживать экономику и рынок труда.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 развитых странах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оценка возрастной структуры мирового населения
</a:t>
            </a:r>
            <a:endParaRPr lang="en-US" sz="88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напрямую влияет на будущую численность трудовых ресурсов и объём социальных расходов в разных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пока остаётся сравнительно молодым, но различия между регионами усиливают неравномерность демографических задач.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составить доля городского населения мира к 2050 году.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две трети человечества будут жить в городах, поэтому возрастёт значение транспорта, жилья, коммунальной инфраструктуры и городского планирования.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788586"/>
            <a:ext cx="4813500" cy="193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виды, причины и направления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 школьная география населения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различаются по масштабу и причинам, но в каждом случае меняют состав населения и структуру занятости.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перераспределяют людей между территориями, усиливая рост одних регионов и сокращая население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численность населения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медицина снижает смертность, особенно детскую, и повышает продолжительность жизни. Это обычно приводит к росту населения, хотя темпы увеличения со временем могут замедляться.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эпидемии, политическая нестабильность и природные катастрофы способны резко изменить демографическую ситуацию. В такие периоды возрастают смертность, миграции и неопределённость семейных решений.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особенно женское, связано с более осознанным планированием семьи, более поздними браками и меньшим числом рождений. Оно также повышает качество жизни и социальную мобильность.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нормы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политика государства и культурные традиции семьи влияют на число детей, возраст вступления в брак и отношение к многодетности. Эти факторы могут усиливать или ослаблять естественный прирост.
</a:t>
            </a:r>
            <a:endParaRPr lang="en-US" sz="9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изменения численности населения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будущий прирост ожидается в регионах с более молодым населением и ещё высокой рождаемостью.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рост сохранится, но будет неравномерным: часть стран ускорит увеличение населения, а в развитых регионах темпы останутся низкими.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ресурсы и экологическая нагрузка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людей, тем выше потребность в воде, пище, энергии и жилье. В густонаселённых районах это ускоряет освоение территорий и усиливает конкуренцию за ограниченные ресурсы.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 городах увеличивает объём транспорта, коммунальных услуг и отходов. Если инфраструктура не успевает за расширением, ухудшаются условия жизни и растёт число экологических проблем.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потребление усиливает загрязнение воздуха и воды, истощение почв и сокращение природных ландшафтов. Особенно уязвимы промышленные регионы и крупные агломерации.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сама по себе не определяет ущерб, но в сочетании с высоким уровнем потребления она заметно увеличивает нагрузку на окружающую среду и 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национальная статистика стран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моделей отдельных стран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показывает, что демографическое развитие идёт по разным траекториям и создаёт неодинаковые социальные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находятся на разных стадиях демографического перехода: от быстрого роста молодого населения до старения и сокращения численности.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демографические изменения влияют на общество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связи между населением, социальной сферой и экономикой.
</a:t>
            </a:r>
            <a:endParaRPr lang="en-US" sz="23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населении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продолжает расти, но всё сильнее различается по возрасту, размещению и темпам изменения. Эти процессы определяют развитие стран, структуру городов и будущие социально-экономические приоритеты.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2026-06-03T02:44:04Z</dcterms:created>
  <dcterms:modified xsi:type="dcterms:W3CDTF">2026-06-03T02:44:04Z</dcterms:modified>
</cp:coreProperties>
</file>