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 социальное развитие в XVIII веке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экономика менялась быстрее, чем жизнь людей, общество отвечало протестами.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XVIII век стал временем напряжения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войны, налоги и зависимость низов создали в XVIII веке постоянное напряжение между потребностями общества и возможностями власти.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период ускоренных перемен и конфликтов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росло, города расширялись, а торговые связи становились плотнее. Экономическая жизнь ускорялась, но вместе с развитием усиливались и противоречия между слоями общества.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военных кампаний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требовали денег, рекрутов и снабжения, поэтому государство всё чаще обращалось к населению за ресурсами. Это делало повседневную жизнь заметно тяжелее.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низы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Налоговое давление и повинности затрагивали прежде всего тех, кто меньше всего мог защитить свои интересы. Для многих семей это означало постоянную нестабильность.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временной шкале XVIII века особенно заметны неурожаи, податные меры и крупные выступления. Они показывают, как хозяйственные трудности превращались в конфликт.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нагрузка на ресурсы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и России увеличивалось число жителей, а вместе с ним рос спрос на хлеб, землю и сырьё. Ресурсы распределялись всё напряжённее.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неурожаям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неурожай быстрее обычного вызывал скачок цен и нехватку продовольствия. Для бедных семей даже краткий кризис мог стать угрозой выживанию.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Податная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особенно тяжёлым было положение податных и зависимых слоёв, на которых ложились повинности и сборы. Их возможности быстро иссякали.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Беспорядки и протест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хлеба и рост цен провоцировали локальные беспорядки, прежде всего там, где запасы были малы, а помощь власти запаздывала.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барщина и оброк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Барщина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Крестьянское хозяйство было тесно связано с повинностями: часть времени уходила на работу в пользу помещика, а не на собственное поле и семью.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Оброк и доход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Оброк взимался продуктами или деньгами и сокращал остаток урожая, который мог идти на питание, семена и хозяйственные нужды.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росли обязательства, тем слабее становилось личное хозяйство. Это повышало зависимость от урожая и делало бедность более устойчивой.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в деревне накапливалось не только из-за тяжёлых работ, но и из-за ощущения несправедливости, когда труд не приносил улучшения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Мануфактуры, торговля и рост городов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объединяли разделённый труд и выпускали больше товаров, чем ремесленная мастерская. Это ускоряло обмен, но не делало жизнь работников устойчивее.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центрами потребления, найма и торговли. Здесь сосредотачивались рынки, склады, мастерские и люди, зависевшие от ежедневного заработка.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заработок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Подмастерья, рабочие и городская беднота жили в условиях нестабильных доходов. Любое подорожание еды или падение спроса сразу ухудшало их положение.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Дороговизна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торговли не устраняло бедность автоматически. Напротив, рост цен в городах усиливал социальное различие между состоятельными и незащищёнными слоями.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финансы и налоговое давление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фискальная нагрузка приходилась на население, которое не участвовало в принятии решений и было обязано платить регулярно.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подати ложились прежде всего на нижние слои, поэтому финансовая политика напрямую усиливала социальное недовольство.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курса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структура и положение низов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различались не только по престижу, но и по объёму прав, обязанностей и доступу к защите. Это делало общество принципиально неравным.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верхов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и часть привилегированных слоёв имели больше возможностей влиять на власть. Низшие сословия чаще не могли рассчитывать на действенную защиту.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низов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несли основную тяжесть повинностей, а городские низы зависели от рынка и заработка. Их положение было особенно неустойчивым в кризис.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протеста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законные механизмы защиты были слабы, недовольство легче переходило в коллективный протест. Именно поэтому сословная система сама порождала конфликты.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как источник напряжения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хлеба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Дорогой хлеб и нехватка запасов сразу били по семье. Даже короткое подорожание могло заставить людей экономить на всём и брать долги.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Неурожайный год быстро разрушал привычный уклад. Люди теряли уверенность в завтрашнем дне и чаще искали спасение в бегстве или отказе от повинностей.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повинности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Рекрутские наборы и подати воспринимались как прямое вмешательство государства в жизнь дома. Для многих это было равносильно потере труда, кормильца или свободы.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бесправия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Судебный произвол и местная власть без контроля усиливали ощущение беспомощности. В такой среде стихийный протест казался единственным доступным ответом.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 выступлений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рост цен и неурожаи сильнее всего били по повседневным доходам.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усиливали друг друга и быстро переводили недовольство в открытый протест.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курса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ограничения чаще всего подталкивали к выступлениям.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ограничения — сословные барьеры, крепостная зависимость и административный произвол — лишали низы законных способов защиты и делали протест почти единственным выходом.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теме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локальный повод превращался в движение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об экономических и социальных причинах народных движений XVIII века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народные движения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движения XVIII века различались по форме, но имели общую социальную основу.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протест начинался как защита от конкретной нагрузки, но быстро приобретал более широкий социальный смысл.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типам народных движений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восстание Пугачёва как пример конфликта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Крепостной гнёт, ограничение казачьих прав и конфликты вокруг Яика создали в России особенно взрывоопасную ситуацию. Недовольство усиливали рекрутские наборы и тяжелые повинности, воспринимавшиеся как несправедливость.
</a:t>
            </a:r>
            <a:endParaRPr lang="en-US" sz="1444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охват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Пугачёвское движение быстро вышло за пределы локального конфликта и охватило Поволжье, Приуралье и Урал. К нему примыкали крестьяне, казаки, рабочие люди и беглые люди.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восставших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ожидали облегчения податей, отмены крепостного давления и восстановления «старых вольностей». Восстание стало не только социальным протестом, но и борьбой за признание прав низов.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власти усилили контроль над окраинами, укрепили административный надзор и постарались ограничить повторение подобных выступлений. Само восстание показало масштаб скрытого напряжения в обществе.
</a:t>
            </a:r>
            <a:endParaRPr lang="en-US" sz="14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Европа: городские волнения до 1789 года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третьего сословия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третье сословие становилось заметной общественной силой: горожане, ремесленники, торговцы и образованные люди всё чаще осознавали несоответствие между своим вкладом в жизнь страны и привилегиями элиты.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горожанам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кризисы и дорожание жизни болезненно били по городским низам. Когда повседневные расходы росли быстрее доходов, уличные волнения становились способом выразить страх и возмущение.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сословные привилегии воспринимались как несправедливость, а не просто как часть порядка. Это подталкивало к обсуждению реформ, прав и ответственности власти перед обществом.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Преддверие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1789 года протесты ещё не были революцией, но они уже политизировали общество. Волнения, памфлеты и публичные споры готовили почву для более масштабного кризиса.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восстание Шейса и долговой кризис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1780-е годы: долговой кризис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за независимость многие фермеры оказались в долгах и столкнулись с судебными исками. Налоговые требования и нехватка денег сделали их положение особенно уязвимым.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1786–1787: выступления фермеров
</a:t>
            </a:r>
            <a:endParaRPr lang="en-US" sz="1373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Массачусетсе начались выступления против закрытия судов и взыскания долгов. Отряды фермеров пытались остановить конфискации имущества и добиться смягчения финансового давления.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урок для США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было подавлено, но оно показало слабые места молодой республики. Конфликт между населением и властью выявил, что экономические трудности быстро приобретают политический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конца века: повторяющийся сценарий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крестьяне реагировали на рост повинностей, рекрутчину и неурожаи. Формы протеста были разными, но исходным пунктом почти всегда оставалась повседневная нужда.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взрывались из-за цен на хлеб, налогов и перебоев снабжения. Мастера, подмастерья и беднота действовали быстрее и заметнее, чем сельские общины, но причины были сходными.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сами по себе не снимали напряжение, если они не решали вопрос привилегий и распределения налогов. Поэтому даже частичные изменения нередко вызывали новые ожидания и новые протесты.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стало ясно: если власть не учитывает социальные последствия экономических решений, сопротивление повторяется. Меняются лишь поводы, а не сама логика конфликта.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народных движений в XVIII веке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народные движения в XVIII веке возникали из похожих причин, хотя развивались по-разному в каждой стране.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механизм один: социальное и экономическое давление вызывало протест, а власть отвечала сочетанием силы и частичных уступок.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народных движений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властей: от уступок до репрессий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05657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Силовое подавление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быстрой реакцией власти становилось силовое подавление. Аресты, казни, ввод войск и разоружение участников должны были остановить распространение волнений и показать предел допустимого протеста.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5731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Выборочные уступки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напряжение угрожало стабильности, власти иногда шли на точечные уступки: смягчали отдельные налоги, корректировали управление или откладывали наиболее острые меры. Это помогало выиграть время.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65803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такие решения редко устраняли саму причину недовольства. Если сохранялись бедность, неравенство и произвол, новый конфликт мог вспыхнуть при первом же поводе.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век роста и протеста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показал, что хозяйственные перемены и социальное неравенство неизбежно влияли на политическую стабильность. Народные движения не разрушили систему сразу, но заставили власть менять методы управления.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2026-07-26T01:50:57Z</dcterms:created>
  <dcterms:modified xsi:type="dcterms:W3CDTF">2026-07-26T01:50:57Z</dcterms:modified>
</cp:coreProperties>
</file>