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 дом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общий дом, где всем нужен заботливый сосед.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— общий 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всё связано: люди, животные, растения, вода, воздух и почва помогают друг другу. Если где-то становится грязно или опасно, это чувствуют все жители нашего большого дома, даже очень далеко.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028" y="418721"/>
            <a:ext cx="339525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49690"/>
            <a:ext cx="423000" cy="423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82590"/>
            <a:ext cx="423000" cy="33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наш общий дом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окружает всю Землю и нужен каждому живому существу. Мы дышим им каждую секунду, а растения помогают делать его чище и свежее.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людям, животным и растениям, чтобы жить и расти. Реки, озёра и моря похожи на большие дорожки жизни, по которым всё в природе движется и развивается.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место, где укореняются растения и прячутся многие маленькие жители природы. Без неё не росли бы деревья, травы, ягоды и овощи.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украшают Землю, дают кислород и кормят многих животных и людей. Они словно зелёные помощники, которые тихо и старательно работают каждый день.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живёт в этом доме и отвечает за него. От наших поступков зависит, будет ли Земля чистой, спокойной и удобной для всех соседей.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зелёная комната дома Земли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воздуху оставаться свежим и приятным. Деревья задерживают пыль, дают тень и создают прохладу, особенно в жаркий день, когда хочется спрятаться под ветвями.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птицы, звери, насекомые и множество других существ. Здесь они находят еду, укрытие и безопасное место для жизни, как в большом природном доме.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дерева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деревья живут очень долго и становятся настоящими старожилами леса. Они растут годами, а иногда и веками, если люди бережно относятся к ним и не ломают ветки.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лесу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Костры, мусор и сломанные ветки мешают лесу быть здоровым. Если не соблюдать осторожность, лесу становится трудно восстанавливаться, а его жителям — спокойно жить.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3–4 дня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человек обычно не может прожить дольше этого срока.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особенно важна, потому что без неё человек быстро слабеет. Чистая вода нужна не только нам, но и рыбам, растениям и всем жителям берега.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оценка в учебных материалах по основам безопасности жизнедеятельности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его невидимая работа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 нужен 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невидим, но без него невозможно жить. В его составе есть кислород, который нужен людям и животным для дыхания, а значит — для силы, движения и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очищают воздух и делают его более свежим. Особенно хорошо с этой работой справляются деревья: они словно зелёные помощники, которые трудятся тихо и без выходных.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портит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Дым, пыль и выхлопы машин делают воздух тяжелее и неприятнее для дыхания. Поэтому важно беречь природу и стараться, чтобы вокруг было меньше грязи и лишнего дыма.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чистого двора — к чистой планете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аккуратное действие помогает всему большому дому Земли.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1617" y="2571749"/>
            <a:ext cx="1892446" cy="219712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одном большом доме
</a:t>
            </a:r>
            <a:endParaRPr lang="en-US" sz="1837" dirty="0"/>
          </a:p>
        </p:txBody>
      </p:sp>
      <p:sp>
        <p:nvSpPr>
          <p:cNvPr id="10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11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близкие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в разных странах, говорят на разных языках и хранят свои традиции. Но у всех одинаково есть дом, семья, друзья и желание жить спокойно и безопасно.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потребности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человеку нужны еда, вода, отдых, уважение и забота. Эти простые вещи важны для всех, как бы по-разному люди ни одевались и ни говорили.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121489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делает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помогают друг другу, им легче справляться с трудностями. Доброе слово, поддержка и участие делают жизнь теплее, а общий дом — уютнее.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каждому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смеяться над чужими обычаями или привычками. Если относиться к людям с уважением, мир становится добрее, а рядом хочется жить и дружить.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начинается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Дружелюбие не требует волшебства. Оно начинается с простого приветствия, вежливости и готовности помочь тому, кто рядом, даже если он совсем не похож на тебя.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учат заботе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ребёнок впервые узнаёт, как важно говорить вежливо, помогать старшим и беречь вещи. Здесь учатся замечать настроение других и не оставлять после себя беспорядок. Маленькие домашние привычки потом помогают и в большом мире.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команда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учатся слушать друг друга, работать вместе и не спорить из-за пустяков. Здесь можно увидеть, как один класс превращается в дружную команду, где каждый умеет ждать, делиться и радоваться успеху товарища.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удобно жить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дома, парки, магазины и библиотеки делают город или посёлок живым и удобным. Когда люди соблюдают порядок и уважают окружающих, такие места становятся безопасными и приятными для прогулок, учёбы и отдыха.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семья, школа и город помогают жить вместе
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3393" y="3401450"/>
            <a:ext cx="2575108" cy="1342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хорошего жильца планеты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11" name="Text 2"/>
          <p:cNvSpPr txBox="1"/>
          <p:nvPr/>
        </p:nvSpPr>
        <p:spPr>
          <a:xfrm>
            <a:off x="3894976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урна, мусор должен попасть туда, а не на землю. Чистое место радует людей, не мешает животным и помогает природе оставаться аккуратной.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72737" y="39908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обращайся с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кран, когда вода не нужна, и не трать её зря. Вода нужна всем живым существам, поэтому каждый лишний поток — это немного потерянной пользы.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894976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Экономь электричество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 свет и приборы, если ими никто не пользуется. Так мы бережём природные ресурсы и помогаем воздухy оставаться чище, потому что лишняя энергия не расходуется напрасно.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672737" y="1900225"/>
            <a:ext cx="2025763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рвать лишние цветы, ломать ветки и топтать траву. Растения растут медленно, а на восстановление им нужно время, поэтому к ним важно относиться аккуратно.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894977" y="3401365"/>
            <a:ext cx="2025762" cy="1343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пугай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 за птицами, насекомыми и зверями спокойно, без крика и резких движений. Животным, как и людям, нужен покой, чтобы жить, искать пищу и растить потомство.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на работе
</a:t>
            </a:r>
            <a:pPr algn="l" indent="0" marL="0">
              <a:lnSpc>
                <a:spcPct val="130039"/>
              </a:lnSpc>
              <a:buNone/>
            </a:pPr>
            <a:r>
              <a:rPr lang="en-US" sz="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пчёлы уже спешат к цветам. Они переносят пыльцу с одного цветка на другой и помогают растениям завязывать плоды и семена. Без такой незаметной работы многим деревьям и кустам стало бы труднее жить.
</a:t>
            </a:r>
            <a:endParaRPr lang="en-US" sz="1315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над полем
</a:t>
            </a:r>
            <a:pPr algn="l" indent="0" marL="0">
              <a:lnSpc>
                <a:spcPct val="130039"/>
              </a:lnSpc>
              <a:buNone/>
            </a:pPr>
            <a:r>
              <a:rPr lang="en-US" sz="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полем летит птица и внимательно смотрит вниз. Она ловит вредных насекомых и тем самым защищает растения. А ещё птицы разносят семена, поэтому в новых местах могут вырастать молодые деревья и кустарники.
</a:t>
            </a:r>
            <a:endParaRPr lang="en-US" sz="1318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наши соседи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зелёные помощники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помогают нам дышать: они создают кислород и делают воздух живым. Чем больше вокруг зелени, тем легче человеку и животным находиться на улице и в лесу.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Фрукты, ягоды, зёрна и овощи растут благодаря растениям. Ими питаются люди, птицы, насекомые и звери, поэтому зелёный мир кормит сразу многих жителей Земли.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удерживают почву, чтобы её не смывали дожди и не уносил ветер. Травы и кусты помогают земле оставаться крепкой, влажной и пригодной для жизни.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живых существ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густой траве прячутся насекомые, в кронах деревьев живут птицы, а на лугу трудятся пчёлы. Растения создают уютные укрытия и поддерживают жизнь рядом с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вещь становится мусором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предмета от покупки до переработки или свалки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новой жизни вещей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Бумагу, стекло, металл и пластик кладут в разные контейнеры. Так полезным материалам легче попасть туда, где из них сделают новые вещи.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предмет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переработанных материалов создают полезные изделия, которые снова служат людям. Так вещи не пропадают зря, а природные запасы расходуются медленнее.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на заводе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материалы очищают, сортируют и готовят к переработке. После этого они становятся сырьём для новой бумаги, посуды, деталей и упаковки.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дома: свет, тепло и экономия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без 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горит только там, где он нужен, электричество расходуется разумнее. Это простое правило помогает беречь ресурсы и не тратить энергию впустую.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по делу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Телевизор, компьютер и зарядка не должны работать без нужды. Если выключать технику после использования, дом станет экономнее, а счёт за электричество — спокойнее.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окна зимой и аккуратное использование обогрева помогают сохранять тепло. Тогда дому нужно меньше энергии, чтобы оставаться уютным и тёплым.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мы тратим электричества, тем меньше нужно добывать уголь, газ и другие ресурсы. А значит, воздух вокруг становится чище и приятнее для 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393" y="2669786"/>
            <a:ext cx="2575107" cy="197659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дружат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обращение, приветствие и благодарность делают общение тёплым. С такими словами даже обычный день становится приятнее, а рядом хочется улыбаться.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внимательно слушает другого, ему легче понять его мысли и чувства. Тогда ссоры случаются реже, а вместе учиться и играть намного проще.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крепнет, когда люди делятся, поддерживают и не оставляют товарища в трудный момент. Тогда общий дом становится спокойным, как после хорошего тихого дождя.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миру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добрые действия в обычной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традиции разных народов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ярком костюме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городе дети надевают нарядную одежду, поют песни и танцуют на площади. У каждого народа свои краски и узоры, и это делает праздник похожим на большой цветной ковёр. Гости смотрят с интересом и быстро понимают: радость звучит на разных языках.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 семейного стола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семье вечером рассказывают старую сказку, которую слышали ещё от бабушки. Потом все вместе играют в любимую игру и угощаются простым угощением. Так традиции переходят от старших к младшим и помогают людям лучше понимать друг 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случается, если дом не беречь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реки и озёра попадает мусор, животным становится труднее жить. Рыбам не хватает чистой воды, а людям сложнее отдыхать и брать воду для своих нужд.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 становится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деревья, птицам, белкам и насекомым негде прятаться и строить гнёзда. Земля без леса быстрее высыхает и хуже защищена от ветра.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Свалки растут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кучи мусора занимают много места и портят воздух вокруг. Они мешают людям, а природе нужно очень много времени, чтобы справиться с таким беспорядком.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Живому труднее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природу не беречь, исчезают красивые места, редкие растения и знакомые животные. Тогда общий дом становится беднее, тише и заметно грустнее.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общий дом ждёт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становится красивее и добрее, когда люди берегут воду, леса, животных и друг друга. Даже маленькая помощь каждый день делает общий дом чище, тёплее и безопаснее.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2026-05-26T06:03:09Z</dcterms:created>
  <dcterms:modified xsi:type="dcterms:W3CDTF">2026-05-26T06:03:09Z</dcterms:modified>
</cp:coreProperties>
</file>