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Очертания берегов, моря и острова северной части Евразии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формирует северные берега Евразии.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моря Евразии: граница суши, льда и океана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моря соединяют Арктику и Атлантику, влияют на судоходство, рыболовство и порты. Их берега различаются по форме: от почти ровных до сильно изрезанных, с заливами, проливами, островами и полуостровами.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очертаниями берегов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соприкосновения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Очертания берегов — это форма границы, где суша встречается с морем. По ней можно судить, насколько побережье простое или сложное по строению.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и изрезанные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берега почти не имеют глубоких врезов, а изрезанные образуют множество заливов, мысов, проливов и островов. Такие участки выглядят намного сложнее на карте.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изрезанности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бухт и заливов, тем легче найти естественную гавань для порта или рыболовной базы. Это облегчает стоянку судов и защиту от волн.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для мореплавания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Изрезанная береговая линия усложняет навигацию: нужно учитывать узкие проливы, подводные опасности и изменение погоды. Поэтому маршруты здесь требуют особой точности.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российским морям Северного Ледовитого океана относятся Баренцево, Карское, море Лаптевых и Восточно-Сибирское. Они омывают север страны и отличаются суровыми природными условиями.
</a:t>
            </a:r>
            <a:endParaRPr lang="en-US" sz="866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Ледовый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Значительную часть года эти моря покрыты льдами, поэтому движение судов зависит от сезона. Во многих районах важную роль играет помощь ледоколов и ледовая разведка.
</a:t>
            </a:r>
            <a:endParaRPr lang="en-US" sz="989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побережий
</a:t>
            </a:r>
            <a:pPr algn="l" indent="0" marL="0">
              <a:lnSpc>
                <a:spcPct val="115000"/>
              </a:lnSpc>
              <a:buNone/>
            </a:pPr>
            <a:r>
              <a:rPr lang="en-US" sz="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побережьях распространены тундра, многолетняя мерзлота и холодный ветреный климат. Из-за этого поселений здесь немного, а расстояния между ними часто большие.
</a:t>
            </a:r>
            <a:endParaRPr lang="en-US" sz="867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моря важны для северного завоза, добычи ресурсов, научных наблюдений и работы отдельных портов. Но освоение территории ограничивают лёд, штормы и короткая навигация.
</a:t>
            </a:r>
            <a:endParaRPr lang="en-US" sz="891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моря у берегов России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арктических и атлантических морей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климат и океанические условия меняют свойства северных морей и их хозяйственное использование.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тёплые и открытые атлантические моря лучше связаны с портами, а арктические сильнее ограничены льдом и холодом.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описанию морей в теме урока.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и Норвежское моря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море мягче по условиям, чем другие арктические моря, потому что на него влияет Северо-Атлантическое течение. Оно приносит более тёплые воды и уменьшает ледовитость.
</a:t>
            </a:r>
            <a:endParaRPr lang="en-US" sz="1135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Норвежское море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Норвежское море у берегов Норвегии почти не замерзает зимой. Это делает его важным районом для морских перевозок, рыболовства и устойчивой работы портов.
</a:t>
            </a:r>
            <a:endParaRPr lang="en-US" sz="1257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Изрезанные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обоих морей сильно изрезаны. Здесь много бухт и защищённых участков, где удобно размещать гавани, причалы и рыболовные базы.
</a:t>
            </a:r>
            <a:endParaRPr lang="en-US" sz="1263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более мягкому климату эти моря используются активнее, чем большинство арктических акваторий. Их значение особенно велико для судоходства и промыслового рыболовства.
</a:t>
            </a:r>
            <a:endParaRPr lang="en-US" sz="11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море и Балтийское море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Атлантикой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море открыто к Атлантике, поэтому здесь часто бывают приливы, шторма и сильное волнение. Это одно из самых оживлённых морских пространств Европы.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Балтика как внутреннее море
</a:t>
            </a:r>
            <a:pPr algn="l" indent="0" marL="0">
              <a:lnSpc>
                <a:spcPct val="115000"/>
              </a:lnSpc>
              <a:buNone/>
            </a:pPr>
            <a:r>
              <a:rPr lang="en-US" sz="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море более замкнутое и мелководное. Оно слабее связано с океаном, поэтому его воды менее солёные и сильнее зависят от сезона.
</a:t>
            </a:r>
            <a:endParaRPr lang="en-US" sz="970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 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берегах Балтики расположены густонаселённые районы, крупные города и важные торговые центры. Здесь особенно много портов и морских маршрутов.
</a:t>
            </a:r>
            <a:endParaRPr lang="en-US" sz="963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5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море и Балтийское море имеют большое значение для перевозок, торговли, рыболовства и портовой деятельности. Их освоение тесно связано с удобством берегов.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ледовый покров держится дольше всего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относительную продолжительность ледового сезона в северных морях Евразии.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Дольше всего лёд сохраняется в восточных арктических морях; у берегов Атлантики моря остаются открытыми заметно дольше.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описанию ледового режима в теме урока.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береговая линия влияет на жизнь людей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форма берега и природные условия влияют на порты, маршруты и освоение побережий.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438" y="13944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5931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6994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8288" y="13878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22838" y="1387800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Северного Ледовитого океана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арктический архипелаг между Баренцевым и Карским морями. Здесь суровый климат, сильные ветры и длительный снежный покров, поэтому природа сохраняет почти первозданный северный облик.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Франца-Иосифа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самых северных архипелагов России. Большую часть года острова покрыты льдом и снегом, а их значение связано прежде всего с наукой и наблюдениями за Арктикой.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архипелаг в суровых природных условиях. Он важен для изучения ледников, морского льда и изменений климата, которые особенно заметны в высоких широтах.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Новосибирские 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островов в северной части Сибири, где распространены тундра, мерзлота и ледовый покров. Эти территории помогают исследовать природу Арктики и её морские процессы.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Врангеля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Известен как важная природная территория Арктики. Здесь охраняют редкие виды животных и растений, а также изучают экосистемы, приспособленные к холоду и долгой зиме.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Гренландия и Исландия: два разных северных острова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Гренландия — самый большой остров на Земле, и почти весь он скрыт под мощным ледниковым щитом. На побережьях жизнь сосредоточена в отдельных посёлках, а внутренние районы остаются почти безлюдными из-за сурового климата и сплошного ледяного покрова.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Гренландия: мир льда и простора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Исландия лежит на границе Северной Атлантики и Арктики, но выглядит совсем иначе. Здесь встречаются вулканы, гейзеры и горячие источники, а тёплые подземные воды и вулканическая активность делают природу необычной и яркой.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Исландия: остров огня и воды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полуострова северных морей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Канин и Гыданский полуострова показывают, что даже в суровой Арктике ландшафты различаются. Где-то преобладают тундра и низкие берега, а где-то — высокие мысы и глубокие морские заливы.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Полуострова-границы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Кольский, Ямал, Таймыр и Чукотский полуострова глубоко вдаются в моря и разделяют отдельные акватории. Благодаря этому они формируют природные рубежи и влияют на направление морских путей.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 бухты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Скандинавский и Ютландский полуострова имеют сильно расчленённые берега с заливами, мысами и удобными бухтами. Такие места издавна выбирали для портов, стоянок судов и рыболовных поселений.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освоение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полуостровах северных морей удобно размещать порты, станции наблюдения и транспортные узлы. Здесь особенно важны участки, где побережье защищено от волн и доступно для круглогодичной работы.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828848"/>
            <a:ext cx="3812100" cy="195650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острова и полуострова северных морей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расположены крупнейшие острова и полуострова северных морей и чем они особенно известны.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острова и полуострова определяют границы морей, а также места портов, поселений и научных станций.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обобщение по физической карте Северной Европы и Арктики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берегов северных морей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особенно много участков, где суша чередуется с водой. Это создаёт сложную линию берега и множество удобных естественных укрытий для судов.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изрезанных берегов показывает, что ледники и рельеф сильно изменили северную береговую линию.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«Берега северных морей»; диаграмма носит обобщающий характер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 как след древнего оледенения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фьорд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 — это узкий и очень глубокий морской залив с крутыми берегами. Он выглядит как длинная водная «щель», врезающаяся в сушу далеко от открытого моря.
</a:t>
            </a:r>
            <a:endParaRPr lang="en-US" sz="1263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возникли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 образовались после таяния древних ледников. Лёд медленно вырезал глубокие долины, а потом морская вода заполнила их, превратив в необычные заливы.
</a:t>
            </a:r>
            <a:endParaRPr lang="en-US" sz="1263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Норвежское побережье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много фьордов в Норвегии. Именно они делают её берег очень изрезанным и создают защищённые бухты, удобные для стоянки судов и небольших портов.
</a:t>
            </a:r>
            <a:endParaRPr lang="en-US" sz="1263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 помогают понять, как ледники меняют поверхность Земли. Сегодня они привлекают туристов, а в прошлом служили удобными природными гаванями для рыболовства и мореплавания.
</a:t>
            </a:r>
            <a:endParaRPr lang="en-US" sz="11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судна в северных морях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маршрут зависит от льда, погоды и особенностей побережья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северные берега важны для хозяйства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берега подходят для метеостанций, научных экспедиций и наблюдений за природой. Здесь особенно важно следить за погодой, льдами и изменениями в морской среде.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порты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морях рыболовство остаётся одним из главных занятий. Удобные бухты и изрезанные берега помогают строить порты, где можно безопасно разгружать суда и обслуживать береговые посёлки.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море дольше остаётся свободным ото льда, перевозки идут почти круглый год. Особенно это заметно в Баренцевом и Северном морях, связанных с крупными торговыми маршрутами.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арктических побережьях ведут добычу нефти и газа, а также размещают инфраструктуру для освоения месторождений. Для такой работы важны ледовая обстановка и доступ к морю.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влияет на берега: лёд, штормы или течения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моря Северной Европы и Арктики по-разному реагируют на одни и те же природные силы. Это особенно заметно при сравнении открытых и замкнутых акваторий.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 штормы сильнее всего ограничивают освоение северных морей, а течения и солёность заметно меняют условия судоходства и климата.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физической географии северных морей; оценочные показатели для сравнения факторов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географические выводы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меняют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 прошлом действовали ледники, береговая линия обычно сильнее изрезана. Поэтому на севере так много заливов, проливов, островов и фьордов.
</a:t>
            </a:r>
            <a:endParaRPr lang="en-US" sz="1263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разные по климату
</a:t>
            </a:r>
            <a:pPr algn="l" indent="0" marL="0">
              <a:lnSpc>
                <a:spcPct val="100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моря холоднее и чаще покрыты льдом, а атлантические — теплее и лучше связаны с океаническими течениями. Из-за этого условия судоходства у них различаются.
</a:t>
            </a:r>
            <a:endParaRPr lang="en-US" sz="1140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берега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бухт и защищённых участков, тем проще строить порты и причалы. Ровные берега таких возможностей дают меньше и требуют больше инженерной защиты.
</a:t>
            </a:r>
            <a:endParaRPr lang="en-US" sz="1223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полуострова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полуострова не только украшают карту, но и помогают понять, где проходят границы морей, как движутся суда и где удобнее развивать хозяйство.
</a:t>
            </a:r>
            <a:endParaRPr lang="en-US" sz="12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моря: природа, которая задаёт правила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моря, острова и полуострова образуют единую систему, где лёд, течения, штормы и рельеф определяют берега, маршруты судов и места жизни людей.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2026-06-02T19:51:09Z</dcterms:created>
  <dcterms:modified xsi:type="dcterms:W3CDTF">2026-06-02T19:51:09Z</dcterms:modified>
</cp:coreProperties>
</file>