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«Народ» и «толпа», Наполеон и Кутузов: главный конфликт романа Л. Н. Толстого
</a:t>
            </a:r>
            <a:endParaRPr lang="en-US" sz="2271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 романе решается нравственной силой людей, а не блеском власти.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Историко-литературный контекст «Войны и мира»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Толстого соединяет эпоху войн начала XIX века с размышлением о том, как движется история. На фоне 1812 года особенно ясно видно, как личная воля, народное чувство и случай влияют на судьбу страны.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Толстовское понимание народа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у Толстого — это не только крестьяне, но и солдаты, партизаны, москвичи, объединённые чувством родины и общей нравственной правды.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отличают терпение, труд, внутренняя стойкость и готовность к самопожертвованию без стремления к славе, эффекту или внешнему признанию.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действует естественно: защищает землю, близких и привычный уклад жизни, а не подчиняется красивым словам и героическим позам.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Толпа как противоположность народа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Толпа в романе легко поддаётся страху, слухам и чужому мнению, поэтому её поведение быстро становится неустойчивым и непредсказуемым.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толпе человек теряет личную ответственность и начинает повторять реакции окружающих, вместо того чтобы самостоятельно оценивать происходящее.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может переходить от возбуждения к панике, от любопытства к жестокости, не сохраняя внутренней цели и морального ориентира.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толпа у Толстого — это не историческая сила, а состояние распада, где доминируют внушаемость и растерянность.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Наполеон: образ самоуверенной власти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исторической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 показан человеком, убеждённым в своей исключительности и праве распоряжаться судьбами народов. Толстой подчёркивает его позы, жесты и стремление произвести впечатление на окружающих.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Иллюзия личного всевластия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этой внешней энергией скрываются тщеславие и холодный расчёт. В романе становится ясно, что ход войны определяется не эффектными словами, а множеством незаметных сил.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Кутузов: мудрость, терпение и связь с народом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Кутузов у Толстого воплощает историческую мудрость: он не торопится с громкими решениями и умеет ждать, когда сама ситуация подскажет верный ход.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сила основана на доверии к солдату, знании русского характера и умении беречь армию, а не тратить её ради красивого манёвра.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соотносит частное решение с общим интересом страны и потому выглядит не эффектным победителем, а ответственным выразителем народной воли.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 и Кутузов: сопоставление по ключевым признакам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что у Толстого важна не только сила характера, но и его согласие с реальностью войны.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честолюбие уступает исторической правде, когда решение учитывает людей, обстоятельства и пределы власти.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Н. Толстой, «Война и мир»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00220"/>
            <a:ext cx="72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1940220"/>
            <a:ext cx="720000" cy="64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9948" y="3478989"/>
            <a:ext cx="63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9779" y="3537336"/>
            <a:ext cx="720000" cy="576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Бородинское сражение как проверка исторических сил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Стойкость армии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Бородинском поле особенно заметна выдержка русской армии, которая держится не из-за приказов, а благодаря общему чувству долга и готовности стоять до конца.
</a:t>
            </a:r>
            <a:endParaRPr lang="en-US" sz="944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Солдатский героизм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показывает массовое, будничное мужество: солдаты выполняют свой долг без позы, и именно это создаёт подлинную силу сопротивления в решающий момент.
</a:t>
            </a:r>
            <a:endParaRPr lang="en-US" sz="944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Родины
</a:t>
            </a:r>
            <a:pPr algn="l" indent="0" marL="0">
              <a:lnSpc>
                <a:spcPct val="100000"/>
              </a:lnSpc>
              <a:buNone/>
            </a:pPr>
            <a:r>
              <a:rPr lang="en-US" sz="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Сражение становится нравственной проверкой: люди защищают не абстрактную славу, а землю, дом и близких, поэтому их участие выглядит внутренне оправданным и цельным.
</a:t>
            </a:r>
            <a:endParaRPr lang="en-US" sz="887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исторических сил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 Бородина не сводится к победе одного полководца: Толстой подчёркивает роль общей выносливости, моральной решимости и единства армии и народа.
</a:t>
            </a:r>
            <a:endParaRPr lang="en-US" sz="944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Невидимая война дорог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Партизанские отряды действуют без парадов и торжественных речей, но их работа меняет ход событий. Они перехватывают сообщения, нарушают снабжение и мешают французским колоннам двигаться вперёд, опираясь на знание местности и быструю реакцию.
</a:t>
            </a:r>
            <a:endParaRPr lang="en-US" sz="1001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как защитники своей земли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крестьяне не ждут приказов извне: они сами принимают решение сопротивляться врагу. Их сила — в практической смекалке, взаимовыручке и ощущении, что защита родной земли является личным и общим долгом.
</a:t>
            </a:r>
            <a:endParaRPr lang="en-US" sz="1063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простого действия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ценит не громкие лозунги, а точный, полезный поступок. Поэтому даже небольшие группы людей у него выглядят исторически значимыми: они действуют спокойно, последовательно и с внутренней уверенностью в правоте своего дела.
</a:t>
            </a:r>
            <a:endParaRPr lang="en-US" sz="1018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Партизаны и крестьянское сопротивление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9161" y="1611696"/>
            <a:ext cx="4593324" cy="25330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и толпа в ключевых эпизодах романа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разных эпизодах романа проявляются стойкость народа и неустойчивость толпы.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действует собранно и целенаправленно, а толпа теряет устойчивость под давлением страха, слухов и беспорядка.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Н. Толстой, «Война и мир»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Оставление Москвы показывает, как быстро в городе нарастает паника: слухи сменяют друг друга, люди теряются, а привычный порядок жизни распадается под давлением страха.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жители спешно бросают дома, имущество и налаженную жизнь, потому что начинают действовать не разумно, а под влиянием тревоги, чужих разговоров и общей неуверенности.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противопоставляет этому поведение тех, кто сохраняет самообладание, чувство долга и уважение к другим даже тогда, когда вокруг царят хаос и растерянность.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такой ситуации особенно ясно видно, что беда становится нравственной проверкой: человек либо поддаётся толпе, либо удерживает внутреннюю человеческую меру.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1812 года: страх, слухи и нравственное испытание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 Толстого движется история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 «Войне и мире» исторический исход складывается из воли, массового настроения, обстоятельств и случайности.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Наполеон терпит поражение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 верит, что личная воля способна подчинить себе ход истории, и потому переоценивает силу приказа, недооценивая живое сопротивление армии и народа.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подчёркивает его театральность: позы, жесты и самодовольные речи создают образ величия, но не помогают понять реальное положение дел на войне.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Наполеона связано с разрывом между мифом о собственной исключительности и действительностью, где исход событий определяют многие, часто незаметные силы.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88387"/>
            <a:ext cx="720000" cy="57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9779" y="1916387"/>
            <a:ext cx="540000" cy="72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948" y="3648244"/>
            <a:ext cx="720000" cy="72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0471" y="3720243"/>
            <a:ext cx="720000" cy="576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Кутузов оказывается прав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1589717" y="190625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 армии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Кутузов доверяет солдату и понимает, что сила войска держится на терпении, опыте и общей выносливости, а не на громких заявлениях.
</a:t>
            </a:r>
            <a:endParaRPr lang="en-US" sz="944" dirty="0"/>
          </a:p>
        </p:txBody>
      </p:sp>
      <p:sp>
        <p:nvSpPr>
          <p:cNvPr id="14" name="Text 2"/>
          <p:cNvSpPr txBox="1"/>
          <p:nvPr/>
        </p:nvSpPr>
        <p:spPr>
          <a:xfrm>
            <a:off x="5960449" y="191638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ждать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торопит события ради внешнего эффекта. Кутузов умеет выжидать, когда обстоятельства сами подскажут верное решение и подтвердят его необходимость.
</a:t>
            </a:r>
            <a:endParaRPr lang="en-US" sz="944" dirty="0"/>
          </a:p>
        </p:txBody>
      </p:sp>
      <p:sp>
        <p:nvSpPr>
          <p:cNvPr id="15" name="Text 3"/>
          <p:cNvSpPr txBox="1"/>
          <p:nvPr/>
        </p:nvSpPr>
        <p:spPr>
          <a:xfrm>
            <a:off x="1589717" y="364824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войска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него важнее не блестящая формальная победа, а сбережение армии, которая остаётся главной опорой страны в затяжной и тяжёлой войне.
</a:t>
            </a:r>
            <a:endParaRPr lang="en-US" sz="944" dirty="0"/>
          </a:p>
        </p:txBody>
      </p:sp>
      <p:sp>
        <p:nvSpPr>
          <p:cNvPr id="16" name="Text 4"/>
          <p:cNvSpPr txBox="1"/>
          <p:nvPr/>
        </p:nvSpPr>
        <p:spPr>
          <a:xfrm>
            <a:off x="5960449" y="3648243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исторической правде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Кутузов действует в согласии с реальностью, а не с амбициями. Поэтому его решения могут быть непопулярными, но оказываются необходимыми и точными.
</a:t>
            </a:r>
            <a:endParaRPr lang="en-US" sz="944" dirty="0"/>
          </a:p>
        </p:txBody>
      </p:sp>
      <p:sp>
        <p:nvSpPr>
          <p:cNvPr id="17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71" y="1425172"/>
            <a:ext cx="2335515" cy="33401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Пьер Безухов и открытие народной правды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356520" y="1576367"/>
            <a:ext cx="1964292" cy="2977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Опыт, который меняет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Наблюдая простых людей, Пьер убеждается, что достоинство не связано с положением в обществе. Для него открывается народная правда: она проявляется в труде, терпении и способности оставаться человеком.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9495" y="1576367"/>
            <a:ext cx="1964292" cy="2977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через растерянность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Пьер долго ищет смысл жизни и ошибается в оценке людей и событий. Личный кризис и плен заставляют его увидеть, насколько хрупки внешние успехи. Он начинает ценить простоту и внутреннюю честность.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состояния коллективов в романе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Толстого эмоциональный фон коллектива зависит от того, действует ли он под давлением паники или в защиту общего дела.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страха у толпы и терпения у народа показывает, что эмоции в романе имеют нравственное, а не только психологическое значение.
</a:t>
            </a:r>
            <a:endParaRPr lang="en-US" sz="831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ключевых эпизодов романа Л. Н. Толстого «Война и мир»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Толстовская критика «великих людей»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сомневается в представлении, будто один выдающийся человек способен полностью управлять историей. Любой полководец действует внутри множества сил, не зависящих только от него.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Слава «великого человека» у писателя всегда относительна: она зависит от настроения армии, состояния народа, случайностей и общего течения событий, которое нельзя отменить волей.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Наполеон и Кутузов у Толстого — не просто исторические фигуры, а два противоположных способа понимать власть: самоутверждение и театральность против смирения и правды.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подвиг как основа национальной истории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подвиг народа проявляется не только на поле боя, но и в повседневной стойкости: люди помогают раненым, терпят лишения, защищают родную землю и сохраняют человеческое достоинство.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показывает, что именно это общее, повторяющееся усилие тысяч людей создаёт историческую опору страны. Парадная слава отдельных лиц меркнет перед силой общего сопротивления.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2070197"/>
            <a:ext cx="5139684" cy="204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противопоставления темы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смысловые пары и их значение в романе.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оценивает историческую силу не по громкости имени, а по связи с народной жизнью и внутренней правдой.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романа Л. Н. Толстого «Война и мир»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сильнее личной гордости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убеждает читателя, что ход истории определяют не внешняя громкость и не личная воля, а нравственная стойкость людей, их единство и способность видеть реальность без самообмана.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2026-05-23T10:16:11Z</dcterms:created>
  <dcterms:modified xsi:type="dcterms:W3CDTF">2026-05-23T10:16:11Z</dcterms:modified>
</cp:coreProperties>
</file>