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Московского княжества: ключевые темы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ключевые факторы формирования мощного централизованного государства в Средневековой Руси.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Русь под игом и разобщённость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XIII–XV веках Русь находилась под татаро-монгольским игом, что обострило феодальную раздробленность и одновременно стимулировало княжества к борьбе за объединение и главенство. Москва благодаря географии и политике стала центром этого процесса.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и экономические преимущества Москвы
</a:t>
            </a:r>
            <a:endParaRPr lang="en-US" sz="2291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выгодно расположена на пересечении важнейших торговых путей, что обеспечивало поток товаров и богатств, подкрепляя экономическое развитие княжества.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 — густые леса и реки — обеспечивали Москве сильную оборону, что позволяло сосредоточиться на внутреннем развитии и территориальной экспансии.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победа над Тверью за ярлык сбора дани усилила престиж Москвы и её влияние в Орде, обеспечив лидерство среди северо-восточных княжеств.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Александрович: Начало пути Москвы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Даниила Александровича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Даниил Александрович, сын Александра Невского, стал основателем московской княжеской линии. Его мудрая политика заложила основы независимости и дальнейшего роста Москвы.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Приобретение ключевых земель в начале XIV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Данииле княжество расширилось за счёт мирного присоединения Коломны и Можайска, что значительно укрепило Москву как региональный центр власти.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браки как инструмент политики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укрепления позиций Даниил использовал династические браки с соседними княжествами, что способствовало улучшению отношений и постепенному расширению влияния.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Калита и политическое возвышение Москвы
</a:t>
            </a:r>
            <a:endParaRPr lang="en-US" sz="256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ярлык на великое княжение, Иван Калита стал официальным сборщиком дани для Орды, что повысило престиж Москвы в глазах других княжеств.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кафедры митрополита из Владимира в Москву укрепил духовный и политический статус столицы северо-восточной Руси.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финансовых ресурсов позволило Ивану Калите развивать город и расширять территорию за счёт мирных соглашений и покупок.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осторожная политика избегания открытых конфликтов обеспечила стабильное укрепление власти и влияние Москвы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территорий Московского княжества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экспансия происходила как за счёт наследования, так и военных действий и покупок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прирост территорий свидетельствует о растущей мощи и влиянии Москвы в конце XV века.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летописи и хроники, сводные данные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 и Куликовская битва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Дмитрия Донского в армии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Иванович организовал эффективную сторожевую службу и систему мобилизации, впервые объединив войска разных княжеств для совместной защиты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Куликовской битвы 1380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реке Дон стала ключевым сражением, победа в котором повысила авторитет Москвы и показала слабость Орды на территории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и укрепление власти
</a:t>
            </a:r>
            <a:endParaRPr lang="en-US" sz="2625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наместничества, что упростило управление новыми и отдалёнными территориями Московского княжества.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служилого класса обеспечило надёжную оборону и сбор налогов, что усилило финансовую и военную структуру княжества.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повысили эффективность управления и способствовали централизации власти вокруг великого князя.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местничества помогала справедливо распределять государственные должности среди служилых людей, снижая конфликты за влияние.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объединения русских земель вокруг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расширения Московского княжества согласно летописям
</a:t>
            </a:r>
            <a:endParaRPr lang="en-US" sz="24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против Орды и освобождение от ига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Куликовская битва (1380)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крупное сражение, в котором объединённые силы русских княжеств одержали победу над войском Золотой Орды, укрепив военный авторитет Москвы.
</a:t>
            </a:r>
            <a:endParaRPr lang="en-US" sz="1381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 реке Угре (1480)
</a:t>
            </a:r>
            <a:pPr algn="ctr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событие, ознаменовавшее конец ордынского ига, когда Москва окончательно утвердилась как независимое централизованное государство.
</a:t>
            </a:r>
            <a:endParaRPr lang="en-US" sz="1381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 военная консолидация (XIV–XV вв.)
</a:t>
            </a:r>
            <a:pPr algn="ctr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Московское княжество активно формирует союзы и организует походы против Орды, выстраивая фундамент для независимости и расширения контроля.
</a:t>
            </a:r>
            <a:endParaRPr lang="en-US" sz="12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основы могущества Москвы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ключевыми торговыми путями, включая Волгу и Москву-реку, обеспечивал стабильный приток богатств и способствовал развитию внешней и внутренней торговли.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 и привлечение новых мастеров повышали качество продукции и увеличивали товарооборот, что укрепляло экономическую основу княжества.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пахотных земель и рациональное использование природных ресурсов увеличивали продовольственные запасы и позволяли поддерживать крупные военные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Оборонительные и административные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такие как Москва, Коломна и Серпухов, играли ключевую роль в обеспечении безопасности и управлении территориями. Их крепости защищали от внешних угроз и служили опорой для княжеской власти.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 в развитии княжества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культура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 способствовали развитию ремёсел и торговли, а также являлись местами политической консолидации и культурного обмена, укрепляя единство княжества.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соседними княжествами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Тверское княжество активно сопротивлялось росту Москвы, что привело к вооружённым столкновениям в начале XIV века, ослабив позиции Твери.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Рязанское княжество и Новгородская земля участвовали в сложных политических манёврах и временных союзах, пытаясь ограничить амбиции Москвы.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 и дипломатия стали инструментами воздействия, постепенно устраняя конкурентов и укрепляя монополию Москвы на власть.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Выплата дани как инструмент политики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ордынского выхода предоставлял Московским князьям экономическую базу и статус посредника между Ордой и русскими землями, укрепляя их влияние.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Данническая политика использовалась для установления контроля над другими княжествами, стимулируя централизацию власти и подчинение Москвы.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главного сборщика дани повышала авторитет московского князя как лидера всех русских земель и усиливала его политические позиции.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Даниловичей и консолидация власти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выявила устойчивый механизм наследования, закрепляя власть через династические браки с влиятельными княжескими домами.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сотрудничество с церковью обеспечивало легитимность правящей семьи и поддержку религиозных институтов для укрепления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владений за потомками Даниила Александровича способствовало постепенному объединению русских земель под единой династией.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750271"/>
            <a:ext cx="4022400" cy="26914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способов включения городов в состав Московского княжества и их стратегическое значение для укрепления территории 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методы присоединения территории обеспечивали гибкость и эффективность территориальной экспансии Москвы.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 летописи русских княжеств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присоединения городов
</a:t>
            </a:r>
            <a:endParaRPr lang="en-US" sz="24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символ централизованной власти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белокаменного Кремля
</a:t>
            </a:r>
            <a:pPr algn="ctr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1367 году Дмитрий Донской приказал возвести белокаменный Кремль, что укрепило оборонительный потенциал Москвы и символизировало политическую мощь княжества. Этот архитектурный комплекс стал главным оплотом новой власти.
</a:t>
            </a:r>
            <a:endParaRPr lang="en-US" sz="1281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сооружения как политический инструмент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храмов и соборов в Кремле несло не только духовную, но и политическую нагрузку, подтверждая за Москвой статус центра русского православия и легитимизируя ее роль как духовного лидера.
</a:t>
            </a:r>
            <a:endParaRPr lang="en-US" sz="13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 и духовенства в объединении земель
</a:t>
            </a:r>
            <a:endParaRPr lang="en-US" sz="2636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кафедры митрополита Петра в Москву в 1325 году сделал город религиозным центром Руси, что усилило его статус и поддержало идею объединения русских земель вокруг столицы.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Церковь, выступая за идею "Третьего Рима", способствовала укреплению авторитета московских князей, помогая им легитимизировать власть и проводить внутреннюю консолидацию.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последствия усиления Московского княжества
</a:t>
            </a:r>
            <a:endParaRPr lang="en-US" sz="2346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 веку Москва превратилась в центр политической власти, обеспечив устойчивость и целостность русских земель после периода раздробленности.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раздробленности облегчила процесс формирования единого государства и укрепления единоличной монархии под властью московских князей.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монархической власти способствовало формированию первых институтов управления, необходимых для развития государства.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и культурной идентичности укрепил национальное сознание, что стало основой для будущей российской государственности.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Московское княжество как фундамент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8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Московского княжества заложило базу единого государства, избавив Русь от внешнего господства. Этот исторический этап сформировал политическую систему и национальное сознание современной России.
</a:t>
            </a:r>
            <a:endParaRPr lang="en-US" sz="35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2026-05-11T08:25:17Z</dcterms:created>
  <dcterms:modified xsi:type="dcterms:W3CDTF">2026-05-11T08:25:17Z</dcterms:modified>
</cp:coreProperties>
</file>