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стрелка превращается в результат двух 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векторы и как с ними считать
</a:t>
            </a:r>
            <a:endParaRPr lang="en-US" sz="2839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описывают движение, скорость и силу там, где важны направление и длина. Сегодня мы научимся складывать и вычитать такие «стрелки» двумя способами.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как векторная величина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пройти сначала один маршрут, а потом другой, получится одно итоговое перемещение. Вектор показывает именно этот результат — от начальной точки до конечной.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путь, а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может быть извилистым, но вектор его не запоминает. Для него важны только направление и длина, то есть конечный эффект 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описывать шаг человека, движение лодки по течению или снос предмета ветром. Во всех случаях важна не траектория, а общий перенос.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векторы изображают стрелками: длина стрелки показывает величину, а наконечник указывает направление. Это помогает быстро сравнивать разные перемещения.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вектор: обозначения и виды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направленным отрезком: есть начало, конец, длина и направление. Именно эти признаки отличают его от обычного отрезка.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могут находиться в разных местах, но они совпадают по длине и направлению. Для сложения и вычитания это особенно важно.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не имеет длины и не задаёт направления. Он показывает отсутствие перемещения и ведёт себя как нейтральный элемент при сложении.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Если сложить их, получится нулевой вектор, потому что они взаимно компенсируются.
</a:t>
            </a:r>
            <a:endParaRPr lang="en-US" sz="1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сложения: два шага подряд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удобно понимать как два действия подряд: сначала одно перемещение, затем другое. Результат показывает, где окажется точка после обеих стрелок.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расположить последовательно, итоговый вектор соединит начало первого и конец второго. Именно он описывает общий сдвиг без лишних промежуточных деталей.
</a:t>
            </a:r>
            <a:endParaRPr lang="en-US" sz="1229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схему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полезно выделять разные стрелки разными цветами. Тогда сразу видно, какое перемещение было первым, какое вторым и какой вектор получился в конце.
</a:t>
            </a:r>
            <a:endParaRPr lang="en-US" sz="12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 правилу треугольника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первый вектор. Затем второй переносят параллельно самому себе так, чтобы его начало оказалось в конце первого.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перенести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 меняет длину и направление вектора. Поэтому мы работаем с тем же самым вектором, только в другом месте на чертеже.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получается треугольник из двух сторон. Третья сторона, проведённая от начала первого к концу второго, и есть сумма.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подходит для любых двух векторов и особенно удобно, когда один из них нужно «приставить» к другому по ходу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правило треугольника работает всегда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вектора можно мысленно собрать в одну точку, не меняя их длины и направления.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 без 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один из векторов переносится параллельно самому себе к концу другого.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Построение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строится треугольник, у которого сохраняются те же две стороны.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Один и тот же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начала первого вектора до конца перенесённого второго получается тот же итоговый вектор.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 правилу параллелограмма
</a:t>
            </a:r>
            <a:endParaRPr lang="en-US" sz="2871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вектора откладывают из одной точки. Так легко увидеть, как каждое направление влияет на общий результат.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концы векторов проводят прямые, параллельные противоположным сторонам. В результате получается параллелограмм, построенный на двух стрелках.
</a:t>
            </a:r>
            <a:endParaRPr lang="en-US" sz="1271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Диагональ, выходящая из общей точки, показывает сумму векторов. Она соединяет начало обоих векторов с противоположной вершиной.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перпендикулярны, диагональ особенно наглядна: видно, как складываются два независимых направления движения.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 — один ответ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векторов по правилу треугольника или параллелограмма получается одно и то же итоговое перемещение.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диагональ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приводят к вектору, который соединяет исходную точку с конечной точкой общего движения.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 задаче можно выбрать более удобный способ построения, не опасаясь изменить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проверять на чертеже: добавление нулевого вектора ничего не меняет, а противоположные векторы взаимно уничтожаются.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векторов из школьного курса геометрии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+ 0 = a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результат остаётся тем же.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упрощает вычисления и помогает не путать знак при построении разности.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сводят вычитание к сложению, когда второй вектор заменяют противоположным.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вычитание: случай 1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оба вектора с общей начальной точкой, чтобы видеть исходную ситуацию. Затем один из них мысленно заменяют противоположным, сохраняя длину, но меняя направление.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 первому вектору откладывают противоположный второму по правилу треугольника. Полученная стрелка показывает разность и соединяет начало первого вектора с концом нового перемещения.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перепутать исходный вектор и его противоположный вариант. Ошибка в направлении сразу меняет итог, хотя длина остаётся той же самой.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вычитание: случай 2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лежат на параллельных прямых, удобно сначала перенести один из них параллельно самому себе. При этом сохраняются длина и направление, а значит, не меняется и результат.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вычитания сложением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выбранному вектору добавляют противоположный второму. Так разность превращается в обычное сложение, а итоговый вектор соединяет соответствующие точки на рисунке.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таком чертеже особенно хорошо видно, что важны не только размеры стрелок, но и их ориентация. Именно она определяет, получится ли движение вправо, влево, вверх или вниз.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записи каждый вектор задаётся парой чисел, соответствующих горизонтальному и вертикальному смещениям. Сложение выполняют отдельно по каждой координате, не смешивая их 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по компонентам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a=(x1, y1) и b=(x2, y2), то сумма равна (x1+x2, y1+y2). Знак плюс показывает, что складываются смещения в одном и том же направлении оси.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чертёж сложный или нужен точный ответ. По координатам легко проверить результат и сразу увидеть, куда направлен итоговый вектор.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по координатам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разность как отдельные действия с координатами. Затем из координат первого вектора вычитают соответствующие координаты второго, не меняя их местами.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выглядит так: a−b=(x1−x2, y1−y2). Если одна из координат отрицательная, итоговая точка смещается влево или вниз относительно начала координат.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сверить ответ с рисунком. Если направление итогового вектора не совпадает с ожидаемым, значит, в одном из знаков допущена ошибка.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векторов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сложения не меняет итог: сначала вправо, потом вверх или наоборот — конечная точка будет одной и той же. Это и есть переместительный закон.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складывать несколько векторов подряд, можно группировать их по-разному, не меняя результата. Такое свойство особенно удобно в длинных цепочках перемещений.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законам решение можно записывать короче и удобнее. Векторная сумма остаётся одной и той же, даже если отдельные шаги переставить местами или объединить.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длина вектора и результат
</a:t>
            </a:r>
            <a:endParaRPr lang="en-US" sz="293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направлены одинаково, результат становится длиннее, потому что отрезки складываются. Это видно на примере движения в одну сторону по прямой.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перпендикулярных векторах сумма образует диагональ прямоугольника. В этом случае длину результата удобнее представлять как расстояние между началом и концом общего перемещения.
</a:t>
            </a:r>
            <a:endParaRPr lang="en-US" sz="1325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направления противоположны, одна часть движения частично «съедает» другую. Тогда длина результата равна разности модулей, а итоговая стрелка указывает сторону большего вектора.
</a:t>
            </a:r>
            <a:endParaRPr lang="en-US" sz="1319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модуль суммы нельзя находить без учёта направления. Один и тот же набор длин даёт разные результаты в зависимости от расположения векторов.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как их распознать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только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только числа из модулей: векторы ещё имеют направление. Если забыть об этом, итоговая стрелка может получиться совсем не туда.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 не совпадает с исходным. Он равен ему по длине, но направлен в другую сторону, и именно это меняет результат вычисления.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не те 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графическом сложении важно соединять начало первого вектора с концом последнего. Если взять не те точки, получится неверный итоговый вектор.
</a:t>
            </a:r>
            <a:endParaRPr lang="en-US" sz="1280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сменить 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всегда сначала превращают в сложение с противоположным вектором. Если пропустить этот шаг, знаки в координатах или на чертеже собьются.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проверка — сравнить направление ответа с логикой задачи. Если результат должен идти вправо, а получился влево, значит, где-то допущена ошибка.
</a:t>
            </a:r>
            <a:endParaRPr lang="en-US" sz="12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3 графические задачи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 1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 сумму двух векторов по правилу треугольника. Сначала перенеси второй вектор к концу первого, а затем соедини начало первого с концом перенесённого вектора.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 2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разность двух векторов на рисунке. Замени вычитание прибавлением противоположного вектора и аккуратно проследи, откуда начинается итоговая стрелка и куда она направлена.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 3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два получившихся вектора и определи, какой длиннее. Объясни ответ не только по размеру, но и по расположению стрелок относительно друг друга.
</a:t>
            </a:r>
            <a:endParaRPr lang="en-US" sz="12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работают точно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векторы описывают не только числа, но и направление движения. Если помнить про знаки, длину и способ построения, ответы по рисунку и координатам совпадут.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2026-07-25T09:09:42Z</dcterms:created>
  <dcterms:modified xsi:type="dcterms:W3CDTF">2026-07-25T09:09:42Z</dcterms:modified>
</cp:coreProperties>
</file>