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мир чая, уюта и тёплых историй.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Чайного домика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домик помогает увидеть, как слова создают настроение, образ дома и чувство заботы. Здесь легко заметить, как в тексте оживают доброта, гостеприимство и тихая радость общения.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чайный домик помогает читать с интересом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первом чае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Случайная находка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древней китайской легенде чайный лист однажды случайно попал в горячую воду. Вода стала пахнуть особенно приятно, и люди удивились этому новому, тёплому напитку.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этой легенды начинается длинная история чая. Сегодня его пьют в разных странах, но почти везде он остаётся знаком уюта, внимания и гостеприимства.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Напиток для беседы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быстро перестал быть просто водой с листочком. Он стал поводом собраться вместе, поговорить без спешки и почувствовать, что рядом есть добрые люди.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вкус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попробовали напиток и заметили, что он согревает, бодрит и оставляет мягкое послевкусие. Так чай стал любимым для спокойных бесед и долгих встреч за столом.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чая от куста до чашки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куст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растёт в тёплых странах на аккуратных плантациях. С куста собирают молодые листья, потому что они самые нежные и ароматные.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 обработка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аккуратно собирают руками или с помощью техники. Затем их завяливают, скручивают и сушат, чтобы сохранить вкус и запах.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продаже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чай сортируют по размеру и качеству. Потом его упаковывают в коробки, пачки или пакетики, чтобы он сохранил свежесть.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 чашке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подачей чай заваривают горячей водой. Листья отдают напитку цвет, аромат и вкус, и чай готов согревать и радовать.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чайную плантацию сверху, она похожа на ровные зелёные дорожки. Кусты стоят близко друг к другу, будто маленький лес, аккуратно расставленный на грядках. Такое поле выглядит очень спокойно и красиво.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ряды на плантации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чая особенно ценят самые молодые листочки. Они мягче, нежнее и лучше сохраняют аромат. Именно поэтому сбор чая требует внимательности: нужно заметить нужный лист и не повредить куст.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листочки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куст кажется простым, но в нём есть своя сила. Он любит тепло, свет и заботу человека, а потом щедро дарит листья для любимого напитка. Без него не было бы уютной чашки чая.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с характером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чайный куст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чай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чай обычно получается более крепким и насыщенным. Его вкус хорошо чувствуется даже с небольшим количеством заварки, поэтому он часто подходит для бодрого утра или долгого разговора.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чай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Пуэр отличается особой глубиной вкуса и запаха. Он становится интереснее после выдержки, а его аромат может напоминать землю, дерево или сухие листья.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Пуэр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Улун занимает среднее место между зелёным и чёрным чаем. Его вкус может быть цветочным, сливочным или чуть фруктовым, поэтому он часто удивляет своим характером.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Улун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чай очень нежный и тонкий. Он кажется почти прозрачным по вкусу и особенно ценится за мягкость, которую легко заметить даже маленькими глотками.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чай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чай сохраняет более мягкий и свежий вкус. Он напоминает о зелёных листьях и летнем воздухе, поэтому его любят те, кто предпочитает лёгкий напиток.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чай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чашка чая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чайного листа от сбора до заваривания.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происходит, когда чай заваривают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чашку наливают горячую воду. Она помогает чайным листьям раскрыться и быстро отдаёт напитку аромат и вкус.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цвет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сразу вода окрашивается в золотистый или тёмный оттенок. Чем дольше настаивается чай, тем заметнее становится его цвет.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 раскрывается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заваривания напиток становится более ярким и насыщенным. Если вода слишком кипящая, вкус может стать резким и неприятным.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готов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время выдержано правильно, чай получается тёплым, ароматным и приятным. Тогда его можно пить медленно, маленькими глотками.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Чайные традиции в России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часто становится главным героем русского чаепития. Он создаёт ощущение праздника и сразу напоминает о доме, где всех рады видеть и угостить.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на столе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чаю в России любят подавать варенье, мёд, баранки, пироги и печенье. Простое угощение делает разговор теплее и вкуснее.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к чаю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Чаепитие в семье — это время, когда можно спокойно поговорить, поделиться новостями и посмеяться. Чашка чая помогает всем немного замедлиться.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предложить чай гостю — значит проявить внимание и доброту. Такой обычай показывает, что человеку здесь рады и о нём заботятся.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49546"/>
            <a:ext cx="276900" cy="24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26865"/>
            <a:ext cx="276900" cy="22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домик как место встреч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чашка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собирает людей за одним столом и помогает им почувствовать спокойствие. Пока в чашке пар, разговор обычно становится мягче и добрее.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чайном домике важны чистота, порядок и приятный свет. Тогда даже обычный вечер кажется немного волшебным, а гости чувствуют себя как дома.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чаем легко рассказывать истории, задавать вопросы и слушать друг друга. Здесь никто не торопится, а слова звучат особенно тепло.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людях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секрет чайного домика — внимание к тем, кто рядом. Доброе угощение и ласковое слово делают встречу по-настоящему запоминающейся.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чая аромат напоминает липовый цвет, жасмин или полевые травы. Такой запах появляется не случайно: он связан с сортом и тем, как лист обрабатывали после сбора.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Цветочный шёпот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чашке чувствуется мёд, спелое яблоко или сухофрукты. Этот запах не добавляют отдельно — его создают сами листья, место выращивания и аккуратная сушка.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Сладость мёда и фруктов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чаи пахнут слегка дымно и по-взрослому серьёзно. Такой характер появляется после особой обработки, поэтому напиток кажется не только вкусным, но и загадочным, как старинная история.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дымок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Запахи, которые умеет чай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немного взбодриться, но не заменяет сон и обед. Чай приятен и полезен как напиток, если пить его разумно.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USDA FoodData Central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40–70 мг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кофеина может содержаться в одной чашке чёрного чая
</a:t>
            </a:r>
            <a:endParaRPr lang="en-US" sz="4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 маленькие ритуалы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и чашка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Чайник хранит тепло и помогает листьям раскрыться, а чашка делает напиток удобным и домашним. Вместе они превращают обычное чаепитие в спокойный, красивый маленький ритуал.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привычки стран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одних странах чай пьют из маленьких чашек, в других добавляют молоко или мяту. Разная посуда и разные жесты показывают, что у чая много красивых обычаев.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как символ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Самовар сразу напоминает о русских традициях и семейных встречах. Он собирает людей вокруг стола, словно приглашает не торопиться, разговаривать и угощать друг друга.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Блюдце и ситечко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Блюдце бережёт стол от горячих капель, а ситечко удерживает листочки. Такие мелочи не бросаются в глаза, но именно они делают процесс аккуратным и приятным.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портят чай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24925" y="174932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долго заваривать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1524925" y="209867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держать чай в воде слишком долго, он становится горьким и тяжёлым на вкус. Лучше следить за временем, чтобы напиток остался мягким и ароматным.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1524925" y="285065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Лить кипяток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1524925" y="320000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горячая вода может «обжечь» листья и испортить вкус. Для каждого чая подходит своя температура, поэтому кипяток не всегда лучший помощник.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524925" y="3951975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открытым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1524925" y="4301325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легко впитывает запахи кухни, специй и даже мыла. Поэтому его хранят в сухой закрытой банке, чтобы он не потерял свой настоящий аромат.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1524925" y="5053300"/>
            <a:ext cx="9491700" cy="3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Спешить при заваривании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1524925" y="540265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налить воду и сразу пить, вкус окажется слабым и невыразительным. Чаю нужно немного времени, чтобы раскрыться, как книге, которую читают внимательно.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уютное чаепитие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 показывает, как из простых действий получается тёплая и дружеская встреча.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156410"/>
            <a:ext cx="2717400" cy="24891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82300" y="1156742"/>
            <a:ext cx="2693700" cy="2488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3875" y="1156272"/>
            <a:ext cx="2717700" cy="24894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45450" y="1156742"/>
            <a:ext cx="2693700" cy="248851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61575"/>
            <a:ext cx="2717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китайской чайной комнате ценят прозрачный вкус и лёгкий аромат. Здесь важно не спешить: маленькая чашка, спокойные движения и несколько глотков помогают почувствовать каждый оттенок напитка.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50575" y="3820050"/>
            <a:ext cx="27174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тонкий аромат
</a:t>
            </a:r>
            <a:endParaRPr lang="en-US" sz="2000" dirty="0"/>
          </a:p>
        </p:txBody>
      </p:sp>
      <p:sp>
        <p:nvSpPr>
          <p:cNvPr id="11" name="Text 3"/>
          <p:cNvSpPr txBox="1"/>
          <p:nvPr/>
        </p:nvSpPr>
        <p:spPr>
          <a:xfrm>
            <a:off x="328215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индийской чашке чай звучит ярко и бодро. К нему добавляют пряности, и напиток становится густым, тёплым и очень заметным по вкусу, как дружный разговор на шумной кухне.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215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чай с пряностями
</a:t>
            </a:r>
            <a:endParaRPr lang="en-US" sz="2000" dirty="0"/>
          </a:p>
        </p:txBody>
      </p:sp>
      <p:sp>
        <p:nvSpPr>
          <p:cNvPr id="13" name="Text 5"/>
          <p:cNvSpPr txBox="1"/>
          <p:nvPr/>
        </p:nvSpPr>
        <p:spPr>
          <a:xfrm>
            <a:off x="6113725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Англии чай часто подают с молоком и в спокойной компании. Такой напиток хорошо подходит для беседы за столом, где важны порядок, вежливость и домашний уют.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113725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Англия: чай с молоком
</a:t>
            </a:r>
            <a:endParaRPr lang="en-US" sz="2000" dirty="0"/>
          </a:p>
        </p:txBody>
      </p:sp>
      <p:sp>
        <p:nvSpPr>
          <p:cNvPr id="15" name="Text 7"/>
          <p:cNvSpPr txBox="1"/>
          <p:nvPr/>
        </p:nvSpPr>
        <p:spPr>
          <a:xfrm>
            <a:off x="8945300" y="4861575"/>
            <a:ext cx="2693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Марокко чай нередко готовят с мятой и сахаром, поэтому он пахнет свежестью и солнцем. Его подают гостям как знак внимания, щедрости и радушия.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8945300" y="3820050"/>
            <a:ext cx="26937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Марокко: мята и сахар
</a:t>
            </a:r>
            <a:endParaRPr lang="en-US" sz="2000" dirty="0"/>
          </a:p>
        </p:txBody>
      </p:sp>
      <p:sp>
        <p:nvSpPr>
          <p:cNvPr id="17" name="Text 9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 разных странах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домик в сказке и в жизни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чайный домик часто выглядит как безопасное место, куда приходят добрые герои. Там можно согреться, отдохнуть и услышать важный разговор без спешки и шума.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приют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жизни такой домик тоже собирает людей за одним столом. Здесь легче поделиться новостями, улыбнуться друг другу и почувствовать, что рядом есть забота.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встреч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над чашкой, мягкий свет и аромат выпечки создают настроение, похожее на сказку. Ничего необычного не происходит, а всё равно становится тепло и радостно.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волшебство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Чайный домик напоминает, что вежливость, внимание и спокойный разговор делают встречу особенной. Именно из таких простых вещей складывается настоящее чудо повседневной жизни.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привычки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чаепитие тёплым и запоминающимся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согревает руки и настроение, особенно когда за окном прохладно. Он помогает сделать паузу, оглядеться вокруг и спокойно поговорить с близкими.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напиток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чаепития важны не только чашки, но и разговор. Добрые слова делают встречу тёплой, а обычные новости превращают её в маленький праздник.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посуда и чистый стол сразу создают ощущение уюта. Когда всё на своём месте, даже простое чаепитие кажется особенно приятным и красивым.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порядок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Печенье, баранки, варенье или кусочек пирога не требуют роскоши. Зато они помогают почувствовать заботу, ведь вкусное рядом с чаем делает всех чуть счастливее.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угощение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чайный домик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не любит спешки: ему нужно время, чтобы раскрыться. Это учит терпению и напоминает, что хорошие дела часто получаются не сразу, а шаг за шагом.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Ждать спокойно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посуда, правильная вода и внимательное заваривание показывают, как важны аккуратность и порядок. Даже маленькая ошибка сразу меняет вкус и настроение напитка.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аккуратным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каждой чашкой стоит труд тех, кто выращивал, собирал и готовил чай. Домик помогает увидеть, что обычные вещи становятся особенными благодаря многим старательным рукам.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труд людей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 в разных странах пьют по-разному, но везде он объединяет людей. Значит, традиции можно уважать, узнавать и передавать дальше, как добрую семейную историю.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традиции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чайного домика прост: чай согревает, но по-настоящему его оживляют люди. Когда рядом есть забота, улыбка и разговор, обычная чашка становится маленьким чудом.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чайного домика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2026-05-27T14:40:47Z</dcterms:created>
  <dcterms:modified xsi:type="dcterms:W3CDTF">2026-05-27T14:40:47Z</dcterms:modified>
</cp:coreProperties>
</file>