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jpe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46810"/>
            <a:ext cx="9144000" cy="229493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1664925"/>
            <a:ext cx="48162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к самым первым книгам человечества
</a:t>
            </a:r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3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606975"/>
            <a:ext cx="84942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из далёкого прошлого
</a:t>
            </a:r>
            <a:endParaRPr lang="en-US" sz="4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245" y="1250100"/>
            <a:ext cx="3297110" cy="3386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71550" y="1840700"/>
            <a:ext cx="4763100" cy="279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люди оставляли знаки на камне и глине. Потом появились папирус и пергамент, а книги ещё долго переписывали вручную. Поэтому каждая из них была редкой и очень ценной.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513950" y="695125"/>
            <a:ext cx="4320600" cy="9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знаков на камне к книге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2600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Шумерские таблички, созданные около 3200 года до н. э., считаются одними из самых ранних книжных памятников. На них люди отмечали важные сведения для повседневной жизни.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71625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Писали клинописью — это особые знаки, похожие на маленькие клинья. Их выдавливали на сырой глине, а потом таблички высушивали, чтобы запись сохранилась надолго.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312450" y="2036376"/>
            <a:ext cx="23010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записях были списки товаров, подсчёты и короткие сообщения. Это были первые шаги человечества к книге, когда знание уже можно было сохранять на материале.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80235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древние записи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500" y="2954386"/>
            <a:ext cx="3647400" cy="187712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15025" y="2208786"/>
            <a:ext cx="3647400" cy="187712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803000"/>
            <a:ext cx="45867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Папирус в Древнем Египте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67306" y="1500112"/>
            <a:ext cx="3647400" cy="123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Лёгкий свиток из тростника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Папирус делали из стеблей растения, которое росло у воды. Полоски укладывали, прижимали и высушивали, а потом получался длинный свиток. Его было удобно разворачивать и переносить, будто древнюю дорожную книгу.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5215031" y="803000"/>
            <a:ext cx="3647400" cy="123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Чернила для важного текста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папирусе писали чёрными и красными чернилами, чтобы выделять главное. Такие записи могли хранить истории, правила и имена правителей. Материал был лёгким, поэтому именно папирус очень помог древним писцам и читателям.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1700" y="1468075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Пергамент делали из кожи телят, овец или коз. Его тщательно обрабатывали, чтобы поверхность стала ровной и удобной для письма. Такой материал служил дольше папируса.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297650" y="803000"/>
            <a:ext cx="81780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Пергамент — прочный материал для книг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11700" y="2636124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пергаменте текст сохранялся лучше и меньше боялся времени. Поэтому его особенно ценили в монастырях, библиотеках и мастерских, где книги переписывали с большой осторожностью.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11700" y="3844188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пергаментных листов стали делать тетради, соединяя их вместе. Так появился кодекс — книга в привычном для нас виде, а не длинный свиток.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4756" y="1642900"/>
            <a:ext cx="194100" cy="194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150" y="3341593"/>
            <a:ext cx="121312" cy="19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82581" y="1642900"/>
            <a:ext cx="194100" cy="1941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7650" y="803000"/>
            <a:ext cx="40107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Берестяные грамоты на Руси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02175" y="1643375"/>
            <a:ext cx="3671400" cy="13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Писали по бересте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Вместо бумаги использовали тонкую кору берёзы. На ней удобно было оставлять короткие записи о делах, поручениях и домашних новостях.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702175" y="3341600"/>
            <a:ext cx="81186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детские записи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находок есть и тексты, написанные детьми. Это помогает увидеть, что учёба и письмо были важны не только взрослым, но и ребятам.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160000" y="1643375"/>
            <a:ext cx="3671400" cy="13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Письма и просьбы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Берестяные грамоты часто содержали обычные сообщения между людьми. В них просили помочь, передавали новости и напоминали о нужных делах.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700" y="2543243"/>
            <a:ext cx="2623500" cy="20931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51300" y="2543243"/>
            <a:ext cx="2623500" cy="209316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91800" y="2543243"/>
            <a:ext cx="2623500" cy="209316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7650" y="803000"/>
            <a:ext cx="85368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выглядели древние книги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297650" y="1494425"/>
            <a:ext cx="26376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Скромный вид и редкая красота
</a:t>
            </a:r>
            <a:pPr algn="l" indent="0" marL="0">
              <a:lnSpc>
                <a:spcPct val="130039"/>
              </a:lnSpc>
              <a:buNone/>
            </a:pPr>
            <a:r>
              <a:rPr lang="en-US" sz="1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книги не имели ярких обложек, как современные. Они выглядели строго, но внутри могли быть очень красивыми. Буквы писали крупно, а страницы украшали рисунками и узорами, словно маленькое сокровище для глаз.
</a:t>
            </a:r>
            <a:endParaRPr lang="en-US" sz="1074" dirty="0"/>
          </a:p>
        </p:txBody>
      </p:sp>
      <p:sp>
        <p:nvSpPr>
          <p:cNvPr id="12" name="Text 3"/>
          <p:cNvSpPr txBox="1"/>
          <p:nvPr/>
        </p:nvSpPr>
        <p:spPr>
          <a:xfrm>
            <a:off x="3144275" y="1494425"/>
            <a:ext cx="26376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Свитки и узкие страницы
</a:t>
            </a:r>
            <a:pPr algn="l" indent="0" marL="0">
              <a:lnSpc>
                <a:spcPct val="130039"/>
              </a:lnSpc>
              <a:buNone/>
            </a:pPr>
            <a:r>
              <a:rPr lang="en-US" sz="1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книги были похожи на длинные свитки, которые приходилось разворачивать руками. Другие состояли из узких листов, соединённых вместе. Такой формат делал чтение медленным, зато каждая страница казалась особенно важной.
</a:t>
            </a:r>
            <a:endParaRPr lang="en-US" sz="1041" dirty="0"/>
          </a:p>
        </p:txBody>
      </p:sp>
      <p:sp>
        <p:nvSpPr>
          <p:cNvPr id="13" name="Text 4"/>
          <p:cNvSpPr txBox="1"/>
          <p:nvPr/>
        </p:nvSpPr>
        <p:spPr>
          <a:xfrm>
            <a:off x="5988288" y="1494425"/>
            <a:ext cx="26376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Золото, орнаменты и забота
</a:t>
            </a:r>
            <a:pPr algn="l" indent="0" marL="0">
              <a:lnSpc>
                <a:spcPct val="130039"/>
              </a:lnSpc>
              <a:buNone/>
            </a:pPr>
            <a:r>
              <a:rPr lang="en-US" sz="1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старинных книгах встречались орнаменты, золотые детали и первые большие буквы, похожие на праздничный знак. Такие книги берегли очень осторожно, потому что на их создание уходило много времени и труда.
</a:t>
            </a:r>
            <a:endParaRPr lang="en-US" sz="117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создавалась книга в древности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от подготовки материала до хранения готовой книги.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0800" y="2360200"/>
            <a:ext cx="2430600" cy="21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Писцы были людьми, которые умели быстро и аккуратно писать. Они долго учились, чтобы запомнить знаки, правила и порядок записи, почти как чемпионы по терпению.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71625" y="2360200"/>
            <a:ext cx="2430600" cy="21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работа требовала большой внимательности: одна ошибка могла испортить целый текст. Поэтому писцов уважали, ведь они создавали книги, письма и важные документы без спешки.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312450" y="2360200"/>
            <a:ext cx="2430600" cy="21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труд был тихим, но очень нужным. Благодаря писцам люди могли сохранять знания, передавать сообщения и не терять важные сведения о жизни своего времени.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2563800" cy="108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такие писцы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500" y="2954386"/>
            <a:ext cx="3647400" cy="187712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15025" y="2208786"/>
            <a:ext cx="3647400" cy="187712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803000"/>
            <a:ext cx="45867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библиотеки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67306" y="1500112"/>
            <a:ext cx="3647400" cy="123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Хранилище свитков и табличек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древних городах библиотеки были настоящими хранилищами знаний. Там собирали свитки, таблички и другие записи, чтобы они не пропали. Люди приходили туда искать нужные тексты, как мы сегодня ищем книгу на полке.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5215031" y="803000"/>
            <a:ext cx="3647400" cy="123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Александрийская библиотека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Одной из самых знаменитых была библиотека в Александрии. В ней собирали тексты из разных земель, чтобы узнать как можно больше о мире. Для древних людей это было очень большое и важное место.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5680" y="146270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древних книгах записывали законы и правила, чтобы люди знали, как жить в городе, семье и общине. Такие тексты помогали сохранять порядок и помнить важные решения.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5680" y="333565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других книгах можно было найти сказки, мифы и молитвы. Они рассказывали о героях, богах и чудесах, а ещё помогали людям обращаться к высшим силам.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206530" y="146270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записи были очень практичными: советы врачей, наблюдения за звёздами, списки товаров, рецепты еды и описание ремёсел. Это было полезно в повседневной жизни.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06530" y="333565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служили не только для чтения, но и для учёбы, работы и памяти. В них хранили знания, без которых людям было бы намного труднее жить и развиваться.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297650" y="803000"/>
            <a:ext cx="2581500" cy="3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чём писали в древних книгах
</a:t>
            </a:r>
            <a:endParaRPr lang="en-US" sz="2400" dirty="0"/>
          </a:p>
        </p:txBody>
      </p:sp>
      <p:sp>
        <p:nvSpPr>
          <p:cNvPr id="9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8972" y="2773858"/>
            <a:ext cx="218400" cy="1941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2735" y="2761725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58943" y="2773858"/>
            <a:ext cx="218400" cy="19413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7650" y="803000"/>
            <a:ext cx="2388600" cy="17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виды древних историй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667975" y="2757825"/>
            <a:ext cx="2085900" cy="18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и подвиги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мифах часто появлялись смелые герои, которые проходили испытания и побеждали чудовищ. Такие истории учили храбрости, верности и умению не сдаваться.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21737" y="2757825"/>
            <a:ext cx="2085900" cy="18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Боги и чудеса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рассказах люди объясняли, откуда взялись гром, солнце, реки и урожай. В этих сюжетах боги могли помогать людям или сердиться на них.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847950" y="2757825"/>
            <a:ext cx="2048400" cy="18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народов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Мифы и сказки передавали устно и записывали в книгах много веков подряд. Благодаря им мы узнаём, как разные народы представляли мир и добро.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62900" y="2346660"/>
            <a:ext cx="4071600" cy="23061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4575" y="2919885"/>
            <a:ext cx="3647400" cy="15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Рисунки в тексте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Писцы и художники добавляли листья, птиц, цветы и узоры. Иногда страница становилась похожей на маленькую картину, и книгу хотелось рассматривать почти как сокровище.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514575" y="1066463"/>
            <a:ext cx="3647400" cy="15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Нарядная первая буква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старинных книгах первую букву часто делали очень большой и заметной. Её украшали завитками и красками, чтобы читатель сразу начинал с особого внимания. Это было красиво и торжественно.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241800" y="800025"/>
            <a:ext cx="35904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Красивые буквы и украшения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менялись книги через века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люди использовали тяжёлые и неудобные материалы, а потом искали более лёгкие и прочные способы хранить тексты.
</a:t>
            </a:r>
            <a:endParaRPr lang="en-US" sz="110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2600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книги были сделаны из материалов, которые легко рвались, намокали или крошились. Если в хранилище случался пожар или потоп, текст мог исчезнуть навсегда.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71625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старинные записи влияли время, холод, сырость и частые войны. Даже аккуратно созданный свиток постепенно портился, если его долго не трогали и не берегли.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312450" y="2036376"/>
            <a:ext cx="23010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каждая сохранившаяся табличка, грамота или свиток — редкая находка. Учёные относятся к таким предметам очень осторожно, как к хрупкому чуду из прошлого.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80235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древние книги редкие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700" y="2542241"/>
            <a:ext cx="3929400" cy="20951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2542241"/>
            <a:ext cx="3929400" cy="209516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7650" y="803000"/>
            <a:ext cx="85368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учёные находят старинные книги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297650" y="1494425"/>
            <a:ext cx="39294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находка в земле
</a:t>
            </a:r>
            <a:pPr algn="l" indent="0" marL="0">
              <a:lnSpc>
                <a:spcPct val="130039"/>
              </a:lnSpc>
              <a:buNone/>
            </a:pPr>
            <a:r>
              <a:rPr lang="en-US" sz="1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 осторожно снимают слой за слоем и вдруг замечают кусочек таблички или свитка. Даже маленький обрывок может рассказать о жизни древнего города. Потом находку очищают, фотографируют и передают специалистам для изучения.
</a:t>
            </a:r>
            <a:endParaRPr lang="en-US" sz="1228" dirty="0"/>
          </a:p>
        </p:txBody>
      </p:sp>
      <p:sp>
        <p:nvSpPr>
          <p:cNvPr id="10" name="Text 3"/>
          <p:cNvSpPr txBox="1"/>
          <p:nvPr/>
        </p:nvSpPr>
        <p:spPr>
          <a:xfrm>
            <a:off x="4564975" y="1494425"/>
            <a:ext cx="39294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Письмо, спрятанное в бересте
</a:t>
            </a:r>
            <a:pPr algn="l" indent="0" marL="0">
              <a:lnSpc>
                <a:spcPct val="130039"/>
              </a:lnSpc>
              <a:buNone/>
            </a:pPr>
            <a:r>
              <a:rPr lang="en-US" sz="1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 старой постройке находят берестяную грамоту, которая пролежала там много веков. Учёные читают процарапанные знаки, сравнивают их и восстанавливают текст. Так обычная тонкая полоска коры превращается в важное историческое письмо.
</a:t>
            </a:r>
            <a:endParaRPr lang="en-US" sz="117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1700" y="1468075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 тогда, и сейчас книги хранят знания, сказки и важные истории. У каждой книги есть автор, текст и человек, который её читает с интересом.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297650" y="803000"/>
            <a:ext cx="81780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древние книги похожи на современные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11700" y="2636124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Старинные книги были тяжелее, реже и создавались очень долго. Современные книги печатают быстрее, поэтому их можно встретить почти в каждом доме и школе.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11700" y="3844188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 цель у книг осталась прежней: учить, удивлять и помогать людям понимать мир. Выходит, книга — настоящий путешественник через века, только без чемодана.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1700" y="1657350"/>
            <a:ext cx="2730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свитки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свитки были очень длинными. Их читали, постепенно разворачивая руками, словно медленно открывали тайну.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154175" y="2322175"/>
            <a:ext cx="2730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Берестяное письмо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бересте писали острым предметом без чернил. Буквы получались процарапанными, как маленькие дорожки на коре.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02150" y="2991050"/>
            <a:ext cx="2730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Единственная книга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древнем городе иногда была всего одна книга по важной теме. Люди берегли её почти как волшебный предмет.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85368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книжные факты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1750" y="2955759"/>
            <a:ext cx="8568600" cy="18743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44500" y="1634527"/>
            <a:ext cx="3647400" cy="123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людях прошлого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Старинные книги помогают услышать голос людей, которые жили очень давно. Через их тексты мы узнаём, о чём они думали, чему радовались и чего боялись.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215025" y="883891"/>
            <a:ext cx="3647400" cy="123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знаниях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беречь книги, можно сохранить знания для будущих поколений. Тогда история не потеряется, а останется живой и понятной, как хороший рассказ перед сном.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97650" y="803000"/>
            <a:ext cx="40179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беречь книги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0625" y="2982925"/>
            <a:ext cx="5016000" cy="15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книги прошли длинный путь: от глины и бересты до бумаги и печати. Они сохранили мысли, сказки и открытия людей, а нам подарили связь с прошлым.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540625" y="748450"/>
            <a:ext cx="5016000" cy="16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прошлого — наши маленькие сокровища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2026-05-24T07:27:40Z</dcterms:created>
  <dcterms:modified xsi:type="dcterms:W3CDTF">2026-05-24T07:27:40Z</dcterms:modified>
</cp:coreProperties>
</file>