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jpe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1726325"/>
            <a:ext cx="83178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классификации и систематика: общий обзор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6801" y="2950175"/>
            <a:ext cx="4671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способов упорядочивания живых организмов и основных понятий биологической систематики.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основы классификации и систематики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и классификация зародились в античности с работ Аристотеля. В XVIII веке Линней разработал структуру по категориям и дал основу для латинской номенклатуры. Современные методы дополнили морфологию генетикой и эволюционной теорией.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классификации и ее роль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классификация?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— группировка организмов по общим признакам, позволяющая систематизировать разнообразие жизни и создавать удобные категории для изучения.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классификации для науки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Упорядочение знаний открывает доступ к эффективному исследованию и обмену информацией, облегчая понимание сложных биологических систем.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вне биологии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классификаций встречаются в химии и геологии, где элементы и породы организуются по признакам, что упрощает анализ и использование данных.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биологической классификации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уровни классификации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классификация строится иерархически, объединяя организмы по уровням: от царства до вида. Каждый уровень отражает всё более узкие признаки.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 новые категории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человек относится к царству Животные, типу Хордовые, классу Млекопитающие, отряду Приматы. Современные системы включают также домен и надцарство.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Систематика: предмет, задачи и значение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Изучает разнообразие и эволюцию организмов, выявляя их родственные связи и таксоны для организации биологических знаний.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Определяет, описывает и классифицирует новые виды, строит эволюционные деревья, показывающие взаимосвязи между видами.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Способствует решению прикладных задач в экологии, медицине и сельском хозяйстве, помогая сохранять биоразнообразие и контролировать вредителей.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и признаки биологической классификации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Объективность достигается через использование измеримых и воспроизводимых признаков в классификации.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Воспроизводимость обеспечивает одинаковые результаты классификации при повторных исследованиях и анализах.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Иерархичность — организует группы по ступеням от общих к частным, облегчая понимание связей между организмами.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включают морфологические, биохимические и молекулярные характеристики, что даёт всесторонний подход.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92" y="1680906"/>
            <a:ext cx="486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8677" y="1653906"/>
            <a:ext cx="486000" cy="48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6093" y="1702506"/>
            <a:ext cx="486000" cy="388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Иерархические и альтернативные типы классификации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12662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Иерархическая классификация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24318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Структурирование организмов в упорядоченные уровни от царства до вида по возрастающей конкретности признаков.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1346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классификации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433003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по среде обитания, биотопу и функциональной роли, выделяя экологические ниши и сообщества.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28763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ограничения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6240419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удобна для систематизации, альтернативные системы отражают динамичность среды, но могут быть менее формализованы.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Искусственная и естественная классификация: сущность и примеры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Искусственная классификация основана на нескольких простых признаках, удобна для быстрой сортировки, например, по форме листа у растений.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Естественная классификация учитывает множество эволюционных и анатомических показателей, отражая биологическое родство, как разделение рыб по строению жабр.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естественных систем классификации связан с внедрением молекулярных методов и углублением знаний о эволюции.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подходов к классификации: историческая статистика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позволяют точнее отражать биологические связи, снижая значение искусственных классификаций.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Базы данных международных биоклассификаторов, 2022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5078" y="1145300"/>
            <a:ext cx="5453936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и примеры искусственной и естественной систем, их преимущества и ограничения в биологической науке.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искусственной и естественной классификации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Естественная классификация обеспечивает более точное и глубокое понимание биологических связей по сравнению с искусственной.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«Биология. Систематика» (2021)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 критерии систематики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современной систематике широко используют молекулярно-генетические, морфологические и биохимические данные для точного определения родственных связей и классификации организмов.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Филогенетический анализ основан на построении эволюционных деревьев с помощью компьютерных алгоритмов, которые сравнивают генетические последовательности различных таксонов.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Ключевыми критериями выделения таксонов являются монофилия и синапоморфия, например, разделение птиц и пресмыкающихся подтверждается различиями в геномах.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 роль современной систематики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систематика стремится создавать точные эволюционные схемы, поддерживать систему научной классификации и обеспечивать однозначность терминологии.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играет важную роль в медицине, помогая в поиске новых антибиотиков и изучении патогенов для разработки эффективных препаратов.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экологии систематика используется для мониторинга редких и исчезающих видов, что критично для сохранения биоразнообразия и экосистем.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сельском хозяйстве знание систематики необходимо для идентификации вредителей и болезней растений, а также для селекции культур и сортов.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974" y="1488200"/>
            <a:ext cx="3640245" cy="22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основные систематические уровни и пример их применения на примере человека (Homo sapiens) для понимания иерархической структуры классификации.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Систематические категории: уровни и примеры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Иерархическая структура отражает степень родства и эволюционные связи между организмами, обеспечивая системный подход к классификации.
</a:t>
            </a:r>
            <a:endParaRPr lang="en-US" sz="1189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«Биология. Систематика» (2021)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Теоретические и практические критерии выделения видов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признаки определяют особенности жизнедеятельности, влияющие на приспособленность к среде и различия между видами.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различия, включая анализ ДНК и кариотипов, обеспечивают точное выделение видов и понимание их родства.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критерии включают особенности формы и размера организма, важные для первичной идентификации видов.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способствует видообразованию, что видно на примере лошадей и ослов, между которыми генетическое несовпадение и слабая жизнеспособность гибридов.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таксон: определение и структура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значение таксона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Таксон – это группа организмов, объединённых по общим признакам и эволюционному родству. Он может включать как один вид, так и множество таксонов более низкого уровня, формируя систематическую структуру.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таксона и её вариативность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Таксон варьируется по размеру и составу: от одного вида до сотен и тысяч видов. Такая структура помогает учёным систематизировать биологическое разнообразие в зависимости от задач исследования.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таксонов в биологии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Кошачьи (Felidae) объединяет всех представителей семейства, а категории как класс Млекопитающие и порядок Насекомые демонстрируют разные уровни разнообразия иерархии.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692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Филогенетика и эволюционное древо жизни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82026" y="30510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построения деревьев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82025" y="36196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морфологических и молекулярных данных строятся эволюционные деревья, отражающие родство позвоночных, от рыб до млекопитающих. Современные программы облегчают такой анализ.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2026" y="13059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филогенетики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2025" y="18745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Филогенетика изучает эволюционные связи между организмами, опираясь на общие признаки и происхождение в процессе естественного отбора.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методы: ДНК-анализ и штрихкодирование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 позволяет сравнивать последовательности нуклеотидов для выявления близкородственных видов и уточнения таксономической принадлежности.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ДНК-штрихкодирования обеспечивает быструю и точную идентификацию видов по короткому генетическому участку, что ускоряет систематическую работу.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бактериями и археями, основанные на рибосомальной РНК, демонстрируют важность молекулярных данных для переосмысления классификации.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основы современной классификации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подход стал базисом систематики после работ Ч. Дарвина и А. Уоллеса, внедрив идею происхождения видов от общих предков.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подтверждают эволюционное родство, например, между птицами и динозаврами на основе анатомических и генетических данных.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теория объясняет распределение признаков и видообразование, поэтому является фундаментом для современных классификационных систем.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эволюционной биологии с молекулярными методами расширяет понимание родственных связей и уточняет место организмов в системе.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Прагматическое значение систематики в современном мире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помогает в контроле карантинных вредителей и сохранении редких видов, что имеет критическое значение для устойчивых экосистем и сельского хозяйства.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роль проявляется в медицинской диагностике и биотехнологиях — идентификация возбудителей и поиск новых лекарственных веществ улучшает охрану здоровья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Систематика: фундамент для биологических открытий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систематика объединяет эволюционные, молекулярные и морфологические подходы, обеспечивая прогресс науки и практические решения для охраны природы и развития технологий.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2026-05-10T08:28:43Z</dcterms:created>
  <dcterms:modified xsi:type="dcterms:W3CDTF">2026-05-10T08:28:43Z</dcterms:modified>
</cp:coreProperties>
</file>