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обмен веществ и превращение энергии у живых организмов
</a:t>
            </a:r>
            <a:endParaRPr lang="en-US" sz="3263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энергия – основа жизни, роста и адаптации организмов.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метаболизма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обмена веществ началось в XVIII веке, открывая связь между питанием и жизнедеятельностью. Сегодня метаболизм понимается как комплекс процессов, поддерживающих жизнь и обеспечивающих рост и развитие организмов.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охватывает все химические реакции в организме, обеспечивающие преобразование веществ и энергии для жизнедеятельности.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— это процессы построения сложных молекул и накопления энергии для роста и восстановления тканей.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 включает расщепление веществ с выделением энергии, необходимой для движения, поддержания температуры и других функций.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обмена веществ и энергии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метаболизма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6900" y="1424087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углеводы и жиры поступают с пищей, обеспечивая организм строительными блоками и энергией для клеток.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286900" y="3271624"/>
            <a:ext cx="38724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 минеральных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витамины необходимы для правильного протекания реакций, а вода выступает универсальным растворителем и средой для обмена веществ.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белковые катализаторы, повышающие скорость химических реакций в клетках в тысячи раз.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ускорители обмена веществ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избирательно, распознавая определённые молекулы-«субстраты» для обмена.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условия ферментативной активности — поддержание температуры и уровня pH, характерных для организма.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ферментов химические реакции были бы слишком медленными, что сделало бы обмен веществ невозможным.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4273" y="103702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783" y="2046576"/>
            <a:ext cx="1753205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обмена веществ у человека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и расщепление пищи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попадает в организм через рот, затем расщепляется в желудке и кишечнике под действием ферментов. Это позволяет выделить питательные вещества для последующего всасывания.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и доставка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Расщеплённые молекулы проникают в кровь, которая доставляет их к клеткам по всему телу для использования в обменных процессах.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 выведение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превращают питательные вещества в энергию, а продукты распада обмена выводятся через дыхательную, выделительную системы и кожу.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быструю энергию, быстро расщепляясь и отдавая клеткам необходимую силу для деятельности.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— наиболее ёмкий источник энергии, их расщепление происходит медленнее, но энергообеспечение длительное.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используются для энергетических нужд лишь при недостатке углеводов и жиров, играя прежде роль строительных материалов.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 в организме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энергетической ценности питательных веществ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нуждаются в большей энергии из-за интенсивного роста и развития организма.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дают более чем вдвое больше энергии на грамм, чем углеводы и белки, что важно учитывать в рационе.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биологических учебников и расчет энергозатрат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синтезируется в митохондриях из глюкозы, жиров и, в меньшей степени, белков, обеспечивая клетки энергией.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молекулярный «аккумулятор» расходуется на синтез белков, мышечное сокращение, транспорт веществ и деление клеток.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быстрого использования АТФ необходимо постоянное его обновление для поддержания жизнедеятельности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главный переносчик энергии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обмена веществ в организме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превращения и использования питательных веществ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поступление кислорода, необходимого для окисления глюкозы и жиров — главных источников энергии в организме. Этот процесс поддерживает жизнь каждой клетки.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получение энергии через окисление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окисления образуются углекислый газ и вода, а также выделяется энергия, которая используется для выполнения всех жизненных функций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Энергия, полученная в ходе дыхания, необходима для работы сердца, мозга, мышц и обеспечивает рост организма. Все эти процессы зависят от постоянного снабжения кислородом.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нагрузке увеличивается частота и глубина дыхания, что ускоряет обмен веществ и позволяет организму получать больше энергии для усиленной работы.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 и его роль в природе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углекислого газа и солнечного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листья растений поглощают углекислый газ из воздуха и солнечную энергию с помощью хлорофилла. Эта энергия запускает химические реакции, превращающие CO₂ и воду в глюкозу и кислород.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кислорода и образование сахаров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фотосинтеза растения выделяют кислород, необходимый для дыхания всех живых существ. Одновременно в их клетках создаются сахариды — источник энергии и строительный материал для роста.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организма требует непрерывного синтеза белков и деления клеток, для чего необходим постоянный приток энергии, обеспечивающий все биохимические процессы.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24435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подросткового возраста обмен веществ активизируется, так как происходит интенсивное развитие органов и тканей, связанное с половым созреванием и ростом.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18700" y="1245402"/>
            <a:ext cx="2655300" cy="3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энергии, для формирования новых клеток важны питательные вещества и микроэлементы, которые вместе с энергетическим обменом обеспечивают гармоничное развитие организма.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 рост: использование для формирования тканей и клеток
</a:t>
            </a:r>
            <a:endParaRPr lang="en-US" sz="2800" dirty="0"/>
          </a:p>
        </p:txBody>
      </p:sp>
      <p:sp>
        <p:nvSpPr>
          <p:cNvPr id="8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метаболизма у различных живых организмов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754750" y="1362425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и их адаптивный 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одноклеточных организмов обмен веществ быстро меняется в зависимости от условий среды, что помогает им выживать в переменчивых обстоятельствах и эффективно использовать питательные вещества.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754750" y="3239363"/>
            <a:ext cx="3135000" cy="135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метаболизма у животных 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обмен веществ регулируется гормонами, например, инсулин контролирует сахар в крови. Растения зависят от освещения и воды, влияющих на процессы фотосинтеза и дыхания.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34789"/>
            <a:ext cx="5426700" cy="18275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обменных процессов у растений и животных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этапов метаболизма у растений и животных показывает их уникальные особенности и механизмы жизнедеятельности.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способны самостоятельно синтезировать органические вещества, животные зависят от готовых соединений, что отражает их разный метаболический профиль.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вещества, такие как кальций и железо, играют важную роль в работе ферментов и формировании костей, обеспечивая нормальное функционирование организма.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минеральных веществ и витаминов при обмене веществ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480017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 участвуют в процессах высвобождения энергии из пищи, способствуя эффективному обмену веществ на клеточном уровне.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5232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регулирует обмен кальция и фосфора, что необходимо для здоровья костной ткани и нормального обмена веществ.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800175" y="32076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этих микроэлементов ведёт к сбоям в метаболизме, ослаблению иммунитета и развитию различных заболеваний.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133" y="204657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783" y="2046576"/>
            <a:ext cx="1753205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и нарушения обмена веществ: важные примеры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— нарушение обмена глюкозы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диабете организм не может правильно использовать сахар, что вызывает повышенный уровень глюкозы в крови. Пациенты испытывают жажду, усталость и снижение веса, требуя контроля диеты и лечения.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и авитаминоз: последствия дисбаланса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возникает из-за избыточного накопления жиров, а авитаминоз — при дефиците витаминов. Оба состояния ухудшают обмен веществ и приводят к ухудшению здоровья без должной коррекции питания.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5625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около 60 % массы тела человека и обеспечивает транспорт питательных веществ и продуктов обмена между клетками и органами.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7" y="122530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участвует в гидролизе — расщеплении сложных веществ, и играет ключевую роль в терморегуляции, поддерживая оптимальную температуру тела.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43076" y="1225276"/>
            <a:ext cx="2655300" cy="334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воды приводит к обезвоживанию, что нарушает обмен веществ и может вызвать серьёзные нарушения жизнедеятельности организма.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 универсальный растворитель и компонент обмена
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6" y="1003207"/>
            <a:ext cx="4148100" cy="1320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6" y="2326407"/>
            <a:ext cx="4148100" cy="13205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906" y="3640607"/>
            <a:ext cx="4148100" cy="13205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образ жизни для поддержания обмена веществ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28675" y="1151316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как основа метаболизма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рацион с необходимым количеством белков, жиров, углеводов и витаминов стимулирует эффективный обмен веществ и поддерживает здоровье всех систем организма.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28675" y="24532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её влияние на обмен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активизируют кровообращение и обменные процессы, способствуя лучшему усвоению питательных веществ и нормализации энергетического баланса.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28675" y="3767442"/>
            <a:ext cx="3786300" cy="1066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сна и режима 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и соблюдение режима помогают организму восстановиться, регулировать гормоны метаболизма и поддерживать иммунитет, что уменьшает риск сбоев обмена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обмен веществ обеспечивает рост, развитие и адаптацию организма. Знания о метаболизме и правильный образ жизни важны для здоровья и гармоничного развития подростков.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— основа здоровья и жизни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2026-05-08T04:47:04Z</dcterms:created>
  <dcterms:modified xsi:type="dcterms:W3CDTF">2026-05-08T04:47:04Z</dcterms:modified>
</cp:coreProperties>
</file>