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«Do You Know?»: Обзор и ключевые темы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факты из науки, техники и культуры для расширения кругозора.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знание английского важно сегодня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мире английский открывает доступ к уникальной информации, помогает готовиться к экзаменам и участвовать в международных проектах, развивая критическое мышление и навыки самовыражения.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природные рекорды. Интересные факты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— природный гигант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крупная живая структура длиной более 2300 километров, видимая из космоса. Здесь обитает тысячи морских видов, включая 1500 рыб и сотни коралловых форм.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значимость рифа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внесён в список Всемирного наследия ЮНЕСКО, что подчёркивает его важность для экологии и туризма Австралии, а также глобальную важность сохранения биоразнообразия.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пользователей смартфонов ощущали ложные вибрации устройства.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феномен отражает формирование условных рефлексов в эпоху цифровых технологий, взаимодействие психологии и новых гаджетов.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Университета Северной Каролины, 2018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Vestigial Organs: эволюционные рудименты человека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 функции рудиментарных органов, утраченных в ходе эволюции, но сохраняющихся в теле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оставляет следы в организме — структуры, утратившие первоначальное значение.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Nature, 2021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в живой природе: механизмы быстрой реакции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Pistol Shrimp — удар скоростью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морской рак создаёт пузырь, движущийся со скоростью звука, чтобы оглушить добычу. Его удар сравним с выстрелом и помогает хищнику в охоте.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Mimosa Pudica — реакция на прикосновение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мгновенно складывает листья при малейшем касании. Этот защитный механизм аналогичен быстродействующим реакциям у животных, раскрывая сходства между царствами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Мнемоника и возможности памяти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2015 году Реджвир Мини запомнил 70 000 знаков числа π, демонстрируя невероятные возможности памяти при использовании мнемотехник.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loci, или 'дворец памяти', помогает связывать информацию с визуальными образами, облегчая её запоминание и восприятие.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термины мнемоники широко применяются в когнитивных науках для описания процессов хранения и вызова информации.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Прага и её Астрономические часы — инженерное чудо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механизм рабочего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созданные в 1410 году, продолжают работать и сегодня, демонстрируя точность и мастерство средневековых инженеров.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и функции часов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времени астрономический циферблат отображает движения небесных тел, фазы Луны и предсказывает затмения, объединяя науку и искусство.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Population Growth: глобальные тренды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быстрое, экспоненциальное увеличение населения с повышенным давлением на ресурсы и ростом миграционных процессов.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устойчивого развития требует понимания и регулирования демографических изменений в глобальном масштабе.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доклад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молнии и мировые статистики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продолжается лишь 0,0002 секунды, что делает её одним из самых быстрых природных явлений.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 разряде молнии достигает 30 000°C, что в пять раз выше температуры поверхности Солнца.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 на Земле происходит приблизительно 8,6 миллионов молний, играющих ключевую роль в атмосфере.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Терминология на английском — 'lightning strike', 'discharge', 'thunderstorm' — отражает специфику изучения и описания явления.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Benford’s Law: Математика обмана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Бенфорда описывает специфическое распределение первых цифр в наборах натуральных чисел, где цифра 1 встречается примерно в 30% случаев, а 9 — лишь около 5%.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широко применяется для выявления финансовых махинаций в аудите и детекции мошенничества, особенно в данных американских бухгалтерских систем и налоговых отчетах.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Cheetah: ультрабыстрый спринтер животного мира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способен разгоняться до скорости 100 км/ч всего за три секунды благодаря высокой гибкости позвоночника, что существенно увеличивает длину шагов при беге.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Аэродинамическая форма тела и минимальное сопротивление воздуха способствуют эффективному ускорению и маневренности гепарда, важным для охоты в саванне.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выделяют уникальные морфологические и физиологические адаптации, такие как усиленные мышцы и быстрый метаболизм, гарантируя выживание вида.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дорогие вещества: цена знаний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Forbes, 2022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вещества с самой высокой стоимостью за грамм, среди них антиматерия — лидер по цене, используемая в научных экспериментах.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Антиматерия является самым дорогим веществом вследствие сложности производства и редкости, подтверждая высокую ценность передовых научных исследований.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Synesthesia: нейронаучный феномен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Синестезия — это уникальное восприятие, при котором стимуляция одного чувства вызывает переживания другого, например, звуки вызывают визуальные образы цвета.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у примерно одного из двух тысяч человек; наиболее распространённые подвиды — буквенно-цветная (grapheme-color) и музыкально-цветная (chromesthesia).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англоязычной науке выделяют точные типы синестезии, что помогает изучать нейронные механизмы и особенности восприятия информации.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Arctic Nematodes: выживание при экстремальном холода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Анабиоз при -80°C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Панагролаймус давиди способен приостанавливать жизненные функции, впадая в анабиоз при чрезвычайно низких температурах, что позволяет ему выживать в арктических условиях.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Криобиология и космическая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молекулярных механизмов этой нематоды расширяют понимание возможности сохранения жизни и восстановления процессов, что важно для медицины и космических путешествий.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соцсетей на психологию подростков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схема воздействия с этапами влияния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Baobab: дерево-рекордсмен и его место в культуре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Adansonia digitata может доживать до 2500 лет, являясь символом устойчивости и долголетия в природе и культуре Африки.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ствола этого дерева достигает 11 метров, что позволяет ему запасать около 120 000 литров воды для выживания в засушливых условиях.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англоязычной литературе баобаб часто выступает метафорой выносливости и приспособленчества к экстремальной среде обитания.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культурное значение проявляется в мифах, преданиях и экологических исследованиях, подчеркивающих важность сохранения природы.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Fastest Artificial Movement: молекулярные моторы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F1-ATPase: биомолекулярный двигатель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F1-ATPase — молекулярный мотор, вращающийся со скоростью до 100 оборотов в секунду, преобразуя химическую энергию в механическую работу внутри клеток живых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бионики и нанотехнологий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подобных молекулярных механизмов стимулирует развитие бионики и нанотехнологий, открывая возможности для создания искусственных двигателей на молекулярном уровне.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Okapi: живые легенды и их открытия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Окапи, открытые в 1901 году в Конго, удивляют учёных сочетанием признаков жирафа и зебры в одном животном, что долго держало вид в тени мифов.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XX века считались мифическими существами, пока не было подтверждено их существование через экспедиции и научные исследования в Африке.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окапи остаются объектом охраны и изучения, их уникальный биологический статус важен для сохранения биоразнообразия.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необычные факты на английском языке?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редких фактов на английском развивает критическое мышление и глобальные коммуникативные навыки, обеспечивая доступ к актуальной информации и углубляя поликультурную грамотность.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2026-05-07T22:24:48Z</dcterms:created>
  <dcterms:modified xsi:type="dcterms:W3CDTF">2026-05-07T22:24:48Z</dcterms:modified>
</cp:coreProperties>
</file>