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5: Let’s go shopping — покупки на английском языке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покупках, ценах и выборе товара в магазине.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реальной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каждый день: в поездках, онлайн-заказах и обычных магазинах. На уроке вы повторите вопросы о цене, размере и выборе товара, а также научитесь вести короткий вежливый диалог.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69" y="1512284"/>
            <a:ext cx="694913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5539" y="2103845"/>
            <a:ext cx="617700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2595" y="1409453"/>
            <a:ext cx="694912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09352" y="2330722"/>
            <a:ext cx="715800" cy="572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73714" y="1409550"/>
            <a:ext cx="715800" cy="572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shopping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 участники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shop, store, customer и cashier помогают назвать магазин, покупателя и продавца. Они часто встречаются в простых диалогах, объявлениях и заданиях на понимание текста.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и цена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price, discount, sale, receipt и refund связана с оплатой и возвратом товара. Эти слова нужны, чтобы понять стоимость, скидку и чек после покупки.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покупателя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buy, pay, choose, order, compare, save и return описывают шаги покупателя. С их помощью легко рассказать, что вы делаете в магазине или онлайн.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Примерка и выбор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try on, exchange, fitting room и checkout помогают ориентироваться в магазине одежды. Они особенно полезны, когда нужно примерить вещь и оплатить покупку.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товара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cheap, expensive, affordable, similar, new, used и comfortable помогают сравнивать товары. Эта лексика делает речь точнее и помогает читать объявления о скидках.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1338" y="222600"/>
            <a:ext cx="4637124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магазинов и основные зоны внутри магазина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094800" y="1481550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магазинов
</a:t>
            </a:r>
            <a:pPr algn="l" indent="0" marL="0">
              <a:lnSpc>
                <a:spcPct val="115000"/>
              </a:lnSpc>
              <a:buNone/>
            </a:pPr>
            <a:r>
              <a:rPr lang="en-US" sz="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Supermarket, grocery shop, clothes shop, bookshop, market и online store отличаются ассортиментом и правилами покупки. У каждого типа магазина есть своя привычная лексика и типичные вопросы.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5094800" y="2170616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товар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shelves, в aisle или в department покупатель находит нужную вещь. Эти слова помогают понять план магазина и быстро сориентироваться внутри большого торгового пространства.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5094800" y="2859683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оплаты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Checkout и cash desk обозначают зону, где покупатель оплачивает товар и получает чек. Для школьников важно не путать её с отделом, где товар только выбирают.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5094800" y="3548751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Примерочная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Fitting room нужна для примерки одежды, а display window — для просмотра товара снаружи. Эти слова особенно полезны при описании магазина одежды и его устройства.
</a:t>
            </a:r>
            <a:endParaRPr lang="en-US" sz="1102" dirty="0"/>
          </a:p>
        </p:txBody>
      </p:sp>
      <p:sp>
        <p:nvSpPr>
          <p:cNvPr id="16" name="Text 6"/>
          <p:cNvSpPr txBox="1"/>
          <p:nvPr/>
        </p:nvSpPr>
        <p:spPr>
          <a:xfrm>
            <a:off x="5094800" y="4237808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зоны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названий магазина, отдела и места оплаты помогает читать схемы и выполнять задания на ориентирование. Это делает речь точнее и понятнее в реальных ситуациях.
</a:t>
            </a:r>
            <a:endParaRPr lang="en-US" sz="10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покупки в магазине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типичного диалога и действий покупателя в магазине.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покупателя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6840" y="1227024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товара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looking for… помогает спокойно объяснить, что именно вам нужно. Она подходит для любого магазина и звучит вежливо даже в очень коротком диалоге.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06840" y="1971763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цены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is it? — самый простой способ спросить стоимость товара. Это короткая, понятная и вежливая фраза, которую легко использовать на уроке и в жизни.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06840" y="2716502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have this in blue? помогает уточнить цвет, размер или другую характеристику товара. Такая модель полезна, когда нужно выбрать из нескольких вариантов.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06840" y="3461239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Примерка одежды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try it on? — вежливая просьба, если нужно примерить вещь перед покупкой. Она особенно важна при покупке одежды и обуви.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06840" y="4205971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продавцом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polite requests делают разговор естественным и понятным. Вежливый тон помогает быстрее получить нужную информацию и избежать недоразумений в магазине.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помогает быстро понять стоимость и отличить цену от сдачи после оплаты.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 цен в британских магазинах и учебных материалах по теме shopping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£5.99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так часто обозначают цену товара с пенсами.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покупают школьники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покупки подростков чаще связаны с учёбой и повседневными нуждами, чем с редкими поводами.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нужен товар, тем выше его доля в покупках школьников.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диаграммы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покупателя и продавца в типичных ситуациях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помогают быстро вести диалог в магазине и не теряться в стандартных ситуациях.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короткие реплики делают общение простым, понятным и естественным.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диалоги по теме shopping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Размеры, цвета и характеристики товара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7550" y="1710300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посадка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Size помогает выбрать подходящую вещь, а fit показывает, хорошо ли она сидит. Слова loose, tight и comfortable особенно полезны при покупке одежды и обуви.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17694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Colour, style и pattern нужны, чтобы описать внешний вид товара. Эти слова помогают сравнивать несколько вариантов и точнее объяснять свой выбор продавцу.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3757839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 бренд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Material и brand часто влияют на качество и цену товара. Они встречаются на ярлыках, упаковке и в описаниях товаров в магазине или онлайн.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97991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и 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продуктах питания важны weight и quantity, потому что они помогают понять, сколько товара вы покупаете. Это особенно полезно при выборе продуктов на развес.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238140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 ли товар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Suitable, comfortable и fit помогают оценить, подходит ли вещь по назначению и удобству. Такие слова делают выбор более точным и уменьшают риск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78" y="1042525"/>
            <a:ext cx="2825427" cy="225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766" y="1042525"/>
            <a:ext cx="2863569" cy="22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Футболка в двух размерах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берёт футболку сначала в размере M, затем в размере L и смотрит в зеркало. Он проверяет, не тянет ли ткань в плечах и не слишком ли длинные рукава, чтобы понять, какая вещь сидит лучше.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вещь подходит идеально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помогает выбрать одежду, а покупатель отмечает: It fits well. The shirt looks good. Such simple phrases are useful, когда нужно быстро сказать, что размер, крой и цвет подходят без лишних объяснений.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важнее красивой этикетки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ярлыке можно увидеть размер, материал и инструкцию по уходу, но при примерке главное — удобство. Если вещь не сковывает движения, не жмёт и не выглядит слишком большой, покупатель может смело выбирать её для школы и прогулок.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Примерка одежды и оценка удобства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лучший вариант покупки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товара: от определения потребности до решения о покупке с учётом цены, качества и скидки.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25" y="1212645"/>
            <a:ext cx="348761" cy="3100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152" y="3409086"/>
            <a:ext cx="348561" cy="2788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4043" y="1561763"/>
            <a:ext cx="348550" cy="3485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64149"/>
            <a:ext cx="348623" cy="30988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32781" y="3497897"/>
            <a:ext cx="264184" cy="35224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в супермаркете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товара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супермаркете покупатель часто спрашивает, где лежит нужный продукт. Фраза Where are the apples? помогает быстро найти отдел и продолжить покупки без лишнего ожидания.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за вес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товар продаётся на развес, важно уточнить стоимость за килограмм. Вопрос How much is a kilo? помогает понять цену до того, как покупатель положит товар в корзину.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на товар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Is this on sale? нужна, когда покупатель хочет проверить, действует ли распродажа. Это особенно полезно при выборе продуктов, одежды или небольших подарков.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на кассе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оплатой школьник может спросить: Can I pay by card? Такой вопрос звучит вежливо и помогает узнать, какой способ оплаты принимает магазин.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 скидке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milk is on sale. показывает, что товар продаётся со скидкой. Такие короткие сообщения помогают быстро понять, что можно купить выгоднее.
</a:t>
            </a:r>
            <a:endParaRPr lang="en-US" sz="9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магазинов по типу покупок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типа магазина своя лексика, товары и типичные вопросы покупателя.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разных местах требуют разной лексики: в супермаркете ищут продукты, в магазине одежды — размер, а в интернет-магазине — доставку.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5 «Let’s go shopping»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частотные слова блока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отражают основные действия покупателя: выбрать, примерить, оплатить и сравнить стоимость. Именно поэтому они повторяются в диалогах, объявлениях и заданиях чаще всего.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центр темы — цена и покупка; оценочные слова встречаются реже, но помогают говорить о выгоде и выборе.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блок Unit 5; частотность слов в тематическом материале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Онлайн-покупки и безопасность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2081879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сайт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заказом убедитесь, что адрес сайта написан правильно и выглядит знакомо. Если страница открывается по странной ссылке, лучше закрыть её и не вводить личные данные.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01832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условия доставки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онлайн-покупке важно знать цену доставки, срок получения и способ отправки. Эти детали помогают понять, когда товар придёт и не станет ли заказ слишком дорогим.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37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Изучайте правила возврата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оплатой посмотрите return policy. Если товар не подойдёт, нужно знать, можно ли его вернуть, обменять или получить refund без лишних проблем.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656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спешите с оплатой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вводить банковские данные на незнакомых сайтах. Лучше проверить, кто продаёт товар, и при необходимости обсудить покупку со взрослыми.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197533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подтверждение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заказа полезно сохранить письмо, чек или номер tracking. Так легче отследить посылку и доказать, что покупка действительно была оформлена.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Чек, возврат и обмен товара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 нужен после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берёт чек сразу после оплаты и аккуратно кладёт его в карман или сумку. Позже он может понадобиться, если размер окажется неподходящим или товар нужно будет обменять в магазине.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 и упаковка тоже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вещь не подошла, продавец часто просит показать ярлык и упаковку. По ним проще определить товар, проверить условия return policy и быстро решить, можно ли оформить exchange или refund.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при покупке: возможные действия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действий, если товар не подошёл по размеру, качеству, цене или правилам возврата.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Unit 5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shop, customer, cashier, aisle и fitting room помогают назвать участников покупки и основные места в магазине. Они часто встречаются в коротких диалогах и описаниях.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скидка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price, discount, sale, change и receipt нужна, чтобы спросить стоимость, понять распродажу и получить чек после оплаты. Эти слова особенно полезны в реальных ситуациях.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товара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size, brand, delivery и order помогают говорить о размере, марке и заказе товара. С ними проще выбрать вещь, подходящую по потребности и бюджету.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is it? и Can I try it on? — базовые вопросы покупателя. Они звучат вежливо и подходят для простых школьных диалогов в магазине.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нужная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have this in blue? и I’m looking for a gift. помогают уточнить цвет и цель покупки. Такие выражения делают разговор более естественным и понятным.
</a:t>
            </a:r>
            <a:endParaRPr lang="en-US" sz="11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5: уверенно говорим о покупках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блоке ученик научился понимать и строить простые диалоги о покупках, спрашивать цену, размер и цвет, различать скидки и чеки, а также вежливо общаться в магазине и онлайн.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2026-05-31T13:33:35Z</dcterms:created>
  <dcterms:modified xsi:type="dcterms:W3CDTF">2026-05-31T13:33:35Z</dcterms:modified>
</cp:coreProperties>
</file>