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переменными и его график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задают точку на графике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 рисунок: одна идея двумя способами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становится понятной, когда её можно увидеть на плоскости. Здесь алгебраические записи превращаются в точки, линии и кривые.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уравнения с двумя переменными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двумя переменными описывают не одно число, а пару значений. Это удобно, когда нужно сравнивать две связанные величины и следить за их изменением.
</a:t>
            </a:r>
            <a:endParaRPr lang="en-US" sz="99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графиков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уравнения помогают читать графики и понимать, как меняются координаты на плоскости. По ним видно, какие точки действительно подходят условию.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используют в задачах про движение, стоимость, расстояние и температуру. В этих ситуациях важно связать изменение одной величины с изменением другой.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x и 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рассматривают, как меняются x и y вместе. Это делает зависимость наглядной и помогает переходить от формулы к изображению.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 вида f(x, y)=…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участвуют переменные x и y. Их значения заранее неизвестны, поэтому вместо конкретных чисел записывают буквенное выражение с условием равенства.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f(x, y) обозначает часть формулы, зависящую от обеих переменных. Оно может стоять слева или справа, но смысл остаётся одинаковым.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равенство выполняется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становится верным только при некоторых значениях x и y. Именно такие значения и называют решениями данного уравнения.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разных форм: x+y=5, 2x−y=1, x²+y²=9. Они показывают, что вид уравнения может быть линейным или нелинейным.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 как решение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200" y="1833092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уравнения является упорядоченная пара (x, y). Порядок важен: сначала называют первую координату, затем вторую, и именно так записывают точку.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78173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пару, подставляют её в уравнение. Если после подстановки получается верное равенство, пара подходит; если нет, она не является решением.
</a:t>
            </a:r>
            <a:endParaRPr lang="en-US" sz="1179" dirty="0"/>
          </a:p>
        </p:txBody>
      </p:sp>
      <p:sp>
        <p:nvSpPr>
          <p:cNvPr id="12" name="Text 4"/>
          <p:cNvSpPr txBox="1"/>
          <p:nvPr/>
        </p:nvSpPr>
        <p:spPr>
          <a:xfrm>
            <a:off x="5992156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подходящих пар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уравнения обычно много решений. Поэтому график показывает не одну точку, а целый набор точек, которые все удовлетворяют условию.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решений много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верно при разных значениях x и y, то решений получается несколько. Это значит, что мы ищем не одну пару, а все подходящие пары.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подходящих пар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x+y=4 подходят, например, пары (1,3), (2,2) и (4,0). Все они дают одинаковую сумму и потому удовлетворяют условию.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найденная пара соответствует одной точке на плоскости. Вместе такие точки образуют множество, а не отдельный случайный набор.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 графика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точек много, они могут выстраиваться в прямую или плавную кривую. Именно поэтому графики уравнений бывают разными по форме.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точку на плоскости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имеет две оси: Ox и Oy. Горизонтальная ось показывает первую координату, а вертикальная — вторую, поэтому точку можно найти по порядку.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(x, y) откладывают сначала по горизонтали, затем по вертикали. Сначала определяют, насколько нужно сместиться вправо или влево, а потом — вверх или вниз.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точка (3, −2) находится на три клетки вправо и на две клетки вниз от начала координат. Такой способ помогает быстро строить и читать графики.
</a:t>
            </a:r>
            <a:endParaRPr lang="en-US" sz="10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график уравнения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 состоит из всех точек, координаты которых делают уравнение верным. Это точное геометрическое изображение алгебраического условия.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 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графике, её координаты являются решением уравнения. Значит, график и множество решений описывают одну и ту же связь.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формулы к рисунку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найденная пара чисел переводится в точку на плоскости. Так формула превращается в рисунок, который можно увидеть и исследовать.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разделов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алгебра соединяется с геометрией. Уравнение задаёт правило, а график показывает его наглядно и без лишних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ax+by=c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записывают как ax+by=c. При этом коэффициенты a и b не должны обращаться в ноль одновременно.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описывает прямую линию на плоскости. Поэтому линейные уравнения особенно удобно изображать и анализировать по точкам.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b≠0, уравнение можно преобразовать к виду y=kx+b. Так сразу видно, как связаны наклон прямой и её положение на плоскости.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показывает, как меняется y при изменении x, а число b задаёт пересечение с осью Oy.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переменные позволяют описывать зависимость между координатами и сразу проверять, лежит ли точка на графике.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Алгебра: уравнения с двумя переменными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переменные образуют упорядоченную пару, по которой строят график и проверяют решения.
</a:t>
            </a:r>
            <a:endParaRPr lang="en-US" sz="14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прямой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построения по нескольким проверенным точкам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y=2x−1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уравнения y=2x−1.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лежат на одной прямой; при увеличении x на 1 значение y возрастает на 2.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значений x в уравнение y=2x−1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y=−x+4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уравнения y=−x+4.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убывающая прямая; точки пересечения с осями — (0,4) и (4,0).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значений x в уравнение y=−x+4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прямая x=a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координата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ax+by=c коэффициент b равен нулю, переменная y исчезает. Остаётся условие x=a, которое задаёт все точки с одной и той же первой координатой.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такого уравнения — вертикальная прямая, параллельная оси Oy. Она не наклоняется вправо или влево, а проходит через все точки вида (a, y).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 x=3 подходят точки (3, −2), (3,0) и (3,5). У всех них одинаковое значение x, поэтому их легко отметить на плоскости и соединить одной линией.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прямая y=b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без наклона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получается горизонтальным и параллельным оси Ox. Такая прямая показывает, что величина y не меняется, даже если x становится больше или меньше.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a=0, из уравнения ax+by=c остаётся y=b. Это значит, что все решения имеют одинаковую вторую координату и отличаются только значением x.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точкам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y=−2 задаёт точки (−3, −2), (0, −2) и (4, −2). Они образуют ровную линию, которую удобно проверять по постоянному значению второй координаты.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Вырожденные случаи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обычного графика получается противоречие. Уравнение 0=1 неверно при любых значениях, поэтому подходящих точек нет и на плоскости нечего изображать.
</a:t>
            </a:r>
            <a:endParaRPr lang="en-US" sz="1099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все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преобразований возникает 0=0, условие верно всегда. Тогда подходят все точки плоскости, и графиком становится вся координатная плоскость без исключений.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показывают, что уравнение не всегда задаёт линию или кривую. Иногда оно не имеет решений, а иногда описывает сразу бесконечно много точек.
</a:t>
            </a:r>
            <a:endParaRPr lang="en-US" sz="11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график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x²+y²=r² описывает все точки, которые находятся на одинаковом расстоянии от начала координат. Это расстояние равно радиусу, поэтому график получается круглым и симметричным.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r=3 уравнение x²+y²=9 задаёт окружность с центром в точке (0,0). На ней лежат точки (3,0), (−3,0), (0,3) и (0, −3).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нелинейного графика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 по опорным точкам и симметрии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 по уравнению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706939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подставьте координаты точки в уравнение вместо x и y. Если после вычислений получается верное равенство, точка принадлежит графику.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619" y="1711310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неверно, точка не лежит на графике. Так можно быстро проверить любую отмеченную точку без дополнительных построений и догадок.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65126" y="1694373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 x+y=5 точка (2,3) подходит, потому что 2+3=5. А точка (1,1) не подходит, так как 1+1≠5.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 график работают вместе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переменными превращает числа в точки, а точки — в графики. Линейные уравнения чаще дают прямые, нелинейные — кривые. Главное — уметь подставлять, строить и проверять.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2026-07-25T09:11:27Z</dcterms:created>
  <dcterms:modified xsi:type="dcterms:W3CDTF">2026-07-25T09:11:27Z</dcterms:modified>
</cp:coreProperties>
</file>