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декабристов: первое организованное выступление против самодержавия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Дворяне-офицеры после 1812 года требовали закона, прав и отмены крепостного права.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Россия оставалась крепостной и сословной, а власть императора была фактически неограниченной. После войны 1812 года многие офицеры ценили европейские правовые порядки, но в 1810-х надежды на реформы сменились реакцией. Смерть Александра I в ноябре 1825 года запустила династический кризис, ускоривший выступление заговорщиков.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выступления декабристов: эпоха Александра I
</a:t>
            </a:r>
            <a:endParaRPr lang="en-US" sz="1896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конца XVIII века и идеи Просвещения повлияли на политические взгляды образованного дворянства. Молодые люди учились рассуждать о власти, законах и свободе как о вещах, которые можно менять.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декабристского движения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Заграничные походы русской армии 1813–1814 годов стали практическим уроком. Офицеры увидели европейские государства, где действовали парламентские институты и признавались гражданские права.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складывался вывод будущих участников тайных обществ: нужны личная свобода и равенство перед законом, а государственный строй требует преобразований. Иначе, по их убеждению, общество не сможет развиваться.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общества: от Союза спасения к Союзу благоденствия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«Союза спасения» к расширению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спасения возник в 1816 году и объединил небольшую группу офицеров. В организации уже просматривалась ставка на строгую внутреннюю дисциплину и осторожность, без которой заговор трудно сохранить.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Дисциплина, конспирация и раскол 1821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1818 году появился более широкий Союз благоденствия; к нему присоединились несколько сотен человек. Конспирация, уставы и присяга стали его опорой. После раскола 1821 года движение разделилось на Северное и Южное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13842"/>
            <a:ext cx="3934500" cy="18573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того, какие формы власти предлагали и как представляли переход к новому порядку.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касались «как именно менять систему»: Север планировал более постепенный и институциональный путь, Юг — более резкий разрыв. При этом базовые социальные цели совпадали.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и Южное общества: различие политических программ
</a:t>
            </a:r>
            <a:endParaRPr lang="en-US" sz="2037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программ Северного и Южного обществ по материалам курса истории.
</a:t>
            </a:r>
            <a:endParaRPr lang="en-US" sz="10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Пестель предлагал наиболее радикальную программу декабристов: ликвидировать самодержавие и установить республику. В центре также находились равенство граждан перед законом и уничтожение крепостного права.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«Русская правда» П. И. Пестеля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тому, как перестроить общество после реформ. Земельный вопрос решался через разделение земли на общественный фонд и частную собственность.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должна была обеспечить крестьянам минимальный надел и при этом сохранить социальную устойчивость. Авторы замысла стремились сделать перемены не только «политическими», но и жизнеспособными.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«Конституция» Н. М. Муравьёва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Монархия, но с ограничениями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Муравьёв представлял Россию как ограниченную монархию. Власть императора должна была действовать в рамках закона, а ключевые решения — опираться на разделённые полномочия, а не на личную волю правителя.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 и «сдержки»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Муравьёва предполагал разделение законодательной, исполнительной и судебной власти. Такой подход помогал избежать концентрации решений в одних руках и делал систему более предсказуемой для общества.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— поэтапно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подлежало отмене, но преобразования планировались постепенно. Муравьёв стремился не разрушить сразу все старые институты, чтобы переход к новому порядку не вызвал мгновенного социального взрыва.
</a:t>
            </a:r>
            <a:endParaRPr lang="en-US" sz="11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Династический кризис 1825 года и междуцарствие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событиям престолонаследия после смерти Александра I: присяга и смена информации в столице.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 движении участвовали и образованные граждане, политическая инициатива исходила преимущественно от офицерской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социальная база объясняет, почему декабристы не получили широкую массовую поддержку и не смогли превратить выступления в устойчивое движение.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движения декабристов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социальном составе участников движения декабристов в школьном курсе истории (точные количественные доли в школьных материалах обычно не приводятся).
</a:t>
            </a:r>
            <a:endParaRPr lang="en-US" sz="12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декабря 1825 года на Сенатской площади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войск (утро 14.12.1825)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на Сенатскую площадь вывели около 3 тысяч солдат и матросов, отказавшихся присягать Николаю I. Это стало попыткой сорвать утверждение новой власти.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давления на власть
</a:t>
            </a:r>
            <a:pPr algn="ctr" indent="0" marL="0">
              <a:lnSpc>
                <a:spcPct val="100000"/>
              </a:lnSpc>
              <a:buNone/>
            </a:pPr>
            <a:r>
              <a:rPr lang="en-US" sz="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Заговорщики рассчитывали заставить Сенат объявить политические требования и добиться изменения государственного строя. Но действия оказались плохо согласованы между отрядами.
</a:t>
            </a:r>
            <a:endParaRPr lang="en-US" sz="102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выступления (в течение одного дня)
</a:t>
            </a:r>
            <a:pPr algn="ctr" indent="0" marL="0">
              <a:lnSpc>
                <a:spcPct val="100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Нерешительность руководителей и отсутствие чёткого плана привели к быстрому провалу. К вечеру выступление не смогло перерасти в широкий столичный кризис.
</a:t>
            </a:r>
            <a:endParaRPr lang="en-US" sz="11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Кондратий Рылеев выступал одним из главных идеологов петербургского выступления: он участвовал в подготовке восстания и пытался придать ему политическое содержание, опираясь на идеи законности и освобождения.
</a:t>
            </a:r>
            <a:endParaRPr lang="en-US" sz="1382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Рылеев, Трубецкой и Каховский в событиях 14 декабря
</a:t>
            </a:r>
            <a:endParaRPr lang="en-US" sz="2194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Трубецкой был избран диктатором, но в решающий момент на Сенатскую площадь не пришёл. Пётр Каховский смертельно ранил генерал-губернатора М. А. Милорадовича, усилив хаос и ускорив жёсткое подавление.
</a:t>
            </a:r>
            <a:endParaRPr lang="en-US" sz="13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восстание в Петербурге потерпело поражение
</a:t>
            </a:r>
            <a:endParaRPr lang="en-US" sz="2379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срыва выступления 14 декабря 1825 года: разобщённость командования → хаотичное управление → быстрые действия Николая I.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восстание и Черниговский полк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движения на юге
</a:t>
            </a:r>
            <a:endParaRPr lang="en-US" sz="1238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арестов декабристов в Петербурге следствие и разыскания начались и в регионах. На юге сопротивление не исчезло: заговорщики стремились сохранить инициативу, опираясь на военную среду и доверенные контакты.
</a:t>
            </a:r>
            <a:endParaRPr lang="en-US" sz="933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Черниговского полка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декабря 1825 года и в январе 1826 года Черниговский полк поднял вооружённое выступление под руководством С. И. Муравьёва-Апостола и М. П. Бестужева-Рюмина. Действия носили характер открытого военного мятежа.
</a:t>
            </a:r>
            <a:endParaRPr lang="en-US" sz="895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окружение и подавление
</a:t>
            </a:r>
            <a:endParaRPr lang="en-US" sz="1238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Правительственные войска быстро окружили восставших, и сопротивление было подавлено. В результате южная попытка завершила вооружённую фазу декабристского движения, не перейдя в устойчивый общий мятеж.
</a:t>
            </a:r>
            <a:endParaRPr lang="en-US" sz="9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Следственная комиссия рассмотрела дело примерно 600 человек; степень их участия была неодинаковой. Пятерых руководителей казнили в Петропавловской крепости 13 июля 1826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показывают, что репрессии затронули широкую прослойку участников: даже при различии ролей значительная часть получила суровые меры — от каторги и ссылки до службы на Кавказе.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 приговоры декабристам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судебного разбирательства по делу декабристов (по материалам исторического исследования, дата казни — 13 июля 1826 года).
</a:t>
            </a:r>
            <a:endParaRPr lang="en-US" sz="12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Чите, Петровском Заводе и других местах ссылки декабристы занимались самообразованием: читали, систематизировали знания, вели наблюдения. Значимыми оставались переводы и работа с текстами, помогавшие сохранять интеллектуальную среду.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декабристов в Сибири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учёбы, они организовывали обучение товарищей и поддерживали повседневную дисциплину совместной жизни. В условиях каторги и поселения это снижало чувство безнадёжности и укрепляло взаимную поддержку.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создавали рукописные библиотеки и вели переписку, где обсуждали идеи, события и результаты личных занятий. Так формировалась сеть культурного общения, не зависящая от официальных запретов.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ссылка стала важной частью общей судьбы декабристов и заметным следом в культурной памяти. Через письма, книги и воспоминания их опыт закреплялся как история стойкости и ответственности перед собственными убеждениями.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Добровольный путь вслед за мужьями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Волконская, Екатерина Трубецкая, Александра Муравьёва и другие жёны декабристов добровольно последовали за мужьями в Сибирь. Для этого они отказывались от дворянских прав, привычной жизни и значительной части имущественных привилегий.
</a:t>
            </a:r>
            <a:endParaRPr lang="en-US" sz="1386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Жёны декабристов: гражданский и нравственный выбор
</a:t>
            </a:r>
            <a:endParaRPr lang="en-US" sz="2381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привилегий ради убеждений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решение выходило за рамки семейного долга: оно становилось публичным подтверждением ценностей, за которые выступали декабристы. Поэтому этот поступок закрепился в литературе и исторической памяти как символ верности и нравственной стойкости.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550093"/>
            <a:ext cx="3805200" cy="20872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ветви декабристского движения пытались изменить политический строй и социальные порядки. Однако способы преобразований и будущая форма государства заметно отличались — от конституционной модели до республиканского проекта.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конечной форме власти не отменяли общих принципов переустройства. Главная проблема оставалась системной: узкая социальная база не позволила превратить замыслы в широкое политическое движение.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цели и различия декабристских программ
</a:t>
            </a:r>
            <a:endParaRPr lang="en-US" sz="229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идеи Северного и Южного обществ (по содержанию их политических проектов).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ключевых руководителей декабристов было казнено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движении во многом связана с тем, что его сторонники заплатили высшую цену за попытку правовых преобразований и ограничения самодержавия.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Приговор по делу декабристов; казнь — 13 июля 1826 года, Петропавловская крепость.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тема декабристов постоянно возвращалась в литературе, живописи и исторической науке. Образы выступления, ссылки и жён закрепились как понятные обществу символы свободы и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мотивов показывает, что культурная память концентрируется не только на политике, но и на личном выборе. Поэтому рассказ о декабристах всегда выходит за пределы одной даты или события.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в исторической памяти и культуре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культурно-исторических интерпретаций (XIX–XX века) у авторов и в исследованиях историков; упоминаются Герцен, Некрасов, Толстой.
</a:t>
            </a:r>
            <a:endParaRPr lang="en-US" sz="12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декабристов: идея, организация и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декабристов выявило разрыв между дворянскими реформаторскими проектами и самодержавной системой управления. Его сила — в идеях закона и равенства, слабость — в узкой базе, разобщённости и отсутствии массовой поддержки.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2026-05-11T14:16:48Z</dcterms:created>
  <dcterms:modified xsi:type="dcterms:W3CDTF">2026-05-11T14:16:48Z</dcterms:modified>
</cp:coreProperties>
</file>