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римских граждан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граждане, законы и выборы изменили Древний Рим.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отказался от царей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509 году до н. э., по преданию, римляне изгнали последнего царя и решили больше не передавать всю власть одному человеку. Так началась республика, где решения принимали избранные должностные лица и народ.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римские граждане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участвовать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Рима могли голосовать на собраниях, выбирать должностных лиц и обращаться в суд. Это делало их не просто жителями города, а участниками его политической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служить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римлянина гражданство означало и права, и долг. Свободные мужчины служили в армии, защищая город и получая за это уважение, добычу и иногда землю.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были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 многие чужеземцы не имели полного набора гражданских прав. Поэтому гражданство считалось особым статусом, который нужно было заслужить или получить.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ценили гражданство, потому что оно давало защиту закона и возможность влиять на судьбу государства. Для древнего мира это было очень важным преимуществом.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власти в Римской республике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власть не принадлежала одному человеку: её делили между несколькими органами.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власти помогало не сосредоточить управление в одних руках и защищало интересы разных групп общества.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Рима: устройство Римской республики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 плебеи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происходили из старых знатных родов и сначала имели больше власти. Плебеи составляли большинство свободных римлян: это были земледельцы, ремесленники и торговцы.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долго добивались равной защиты закона и доступа к должностям. Их требования постепенно меняли устройство государства и делали его менее закрытым.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494 году до н. э. появились трибуны, которые могли защищать плебеев от несправедливых решений. Их слово «вето» означало запрет на опасное решение.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451–450 годах до н. э. были записаны Законы XII таблиц. Это помогло сделать правила понятными для всех и уменьшило произвол влиятельных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Риме принимались решения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закон проходил через несколько органов власти.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 — совет самых опытных людей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сената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Сенат входили бывшие должностные лица, чаще всего из богатых и знатных семей. Их опыт и авторитет помогали принимать решения, которые влияли на всю республику.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войны и мира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Сенаторы обсуждали, с кем воевать, когда заключать мир и как вести отношения с другими народами. Именно здесь определялись важнейшие шаги внешней политики Рима.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следил за расходами, распределением средств и важными государственными делами. Без его согласия крупные решения было трудно провести через систему власти.
</a:t>
            </a:r>
            <a:endParaRPr lang="en-US" sz="1055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Сената держалась не на одной должности, а на традиции, дисциплине и уважении к старшим. Для римлян это было признаком порядка и надёжности.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расширения приносил Риму больше союзников, ресурсов и военной силы. Это ускоряло дальнейшие завоевания и усиливало влияние города.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постепенным: от ближайших земель Рим перешёл к господству в Средиземноморье.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Рима; этапы расширения территорий Республики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граждан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 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республике в армии служили сами граждане. Защита родины считалась их прямым долгом, поэтому воинская служба была частью жизни свободного римлянина.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снаряжение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обычно приносили своё оружие и доспехи. Это показывало, что армия опиралась на граждан, которые сами готовы были защищать государство.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 службу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военные походы римляне могли получить добычу, землю и почёт. Это делало службу не только тяжёлой обязанностью, но и способом поднять свой статус.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Мария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107 году до н. э. Гай Марий изменил армию, сделав её более профессиональной. Войско стало зависеть меньше от имущества граждан и больше от постоянной службы.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в жизни римлян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начинался день многих римлян. Одни спешили на рынок, другие слушали речи политиков, а рядом уже собирались люди, пришедшие в суд или на выборы. Площадь жила без остановки, как сердце города.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споров и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обсуждали законы, заключали сделки и выслушивали важные новости. Если происходило громкое дело, вокруг быстро собиралась толпа, потому что именно на Форуме решалось многое для всего Рима.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память о победах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украшали храмы, базилики и памятники. Они напоминали римлянам, что вера, политика и военная слава были связаны между собой и видны каждому, кто приходил в центр города.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патриции и плебеи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групп римского общества помогает понять, почему в республике так долго шла борьба за права и участие в управлении.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постепенно добились признания своих прав, а борьба двух групп изменила устройство римской республики.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Древнего Рима; обобщение по теме сословной борьбы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свод сделал правила более понятными для граждан и уменьшил зависимость от произвольных решений.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сведения о Законах XII таблиц; учебный курс истории Древнего Рима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451–450 до н. э.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годы в Риме впервые записали законы на таблицах.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республика стала слабее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кризисов поздней республики по материалам учебной истории Древнего Рима.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Гракхи и попытка помочь бедным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 н. э.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Гай Гракхи выступили за то, чтобы государство помогло бедным гражданам и справедливее распределило землю.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брата погибли, а их судьба показала, что в поздней республике споры всё чаще решались силой, а не договором.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знатью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предложения встретили сопротивление богатых и влиятельных римлян, которые не хотели терять своё положение и влияние.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кризисы поздней республики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потрясение делало политическую жизнь Рима всё более опасной и нестабильной.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накапливались по цепочке: реформы, войны и борьба за власть постепенно разрушили республиканский порядок.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Древнего Рима; хронология событий поздней республики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борьба за власть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прославился как талантливый полководец и получил поддержку войска, что сделало его одним из самых влиятельных людей Рима.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с Помпеем Цезарь одержал верх и сосредоточил в своих руках огромную власть, опираясь на армию и личный авторитет.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стал диктатором и провёл важные перемены, но это усилило страх перед единоличной властью и недовольство части знати.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и 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44 году до н. э. Цезаря убили заговорщики, однако республика не вернулась к прежнему виду: борьба за власть продолжилась.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римского воспитания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 детства учили подчиняться правилам, держать слово и выполнять долг перед семьёй и государством. Эти качества считались основой достойной жизни гражданина.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ценили и в битве, и в общественной жизни. Римлянин должен был уметь защищать родину, не терять самообладания и принимать трудные решения.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Риме была важнейшей опорой воспитания. Дети уважали родителей, слушали старших и перенимали образцы поведения от отца и предков.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государству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граждане считали участие в делах полиса почётным. Хорошее воспитание помогало стать воином, оратором или должностным лицом и приносить пользу республике.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богатых семей осваивали чтение, письмо и умение говорить убедительно. Эти навыки были нужны для суда, собраний и будущей политической карьеры.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 опыта Рима важно и сегодня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оставила идеи, которые позже стали основой для многих государств: выборы, законы, разделение власти и право ограничивать решения.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Рима показывает, что власть должна быть ограниченной, а правила — понятными и записанными для всех.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римских политических институтов с современными принципами государства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Римской республики важна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показывает, что люди могут влиять на управление через выборы, собрания и обсуждение важных решений, если у них есть такие возможности.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правила делают государство понятнее и справедливее: граждане знают, что разрешено, а что запрещено, и могут защищать свои права.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богатые и бедные сильно расходятся в правах и возможностях, растёт недовольство, а вместе с ним — риск внутренних конфликтов.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республики напоминает, что сильное государство нуждается не только в армии, но и в законах, доверии граждан и ограничении власти.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сильная республика и ее трудности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создала систему гражданских прав, законов и выборных должностей, которая помогла Риму вырасти в великую державу, но внутренние конфликты привели к её ослаблению.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2026-06-01T01:23:12Z</dcterms:created>
  <dcterms:modified xsi:type="dcterms:W3CDTF">2026-06-01T01:23:12Z</dcterms:modified>
</cp:coreProperties>
</file>