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покров тела: значение, строение и основные функции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самый большой орган человека, защищающий тело и регулирующий обмены.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влияние на здоровье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трёх слоев, каждый выполняет важную роль: защищает, поддерживает и сохраняет тепло. Она участвует в обмене веществ и содержит множество специализированных клеток и желез.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кожи и их функции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надежный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внешний слой кожи, который предотвращает проникновение микробов и химических веществ, обеспечивает водоотталкивающую защиту.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основа прочности 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слой содержит сосуды, нервные окончания, волосяные фолликулы и железы, поддерживающие жизнедеятельность кожи.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— амортизатор и теплоизоляция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слой из жировых клеток защищает организм от ударов и удерживает тепло, сохраняя форму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пяти слоёв клеток, включая базальный, который обеспечивает постоянное обновление кожи.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от микробов, ультрафиолетового излучения и предотвращает потерю влаги.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меланоциты, формирующие пигмент меланин, ответственный за цвет кожи и её защиту.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делению базальных клеток, эпидермис полностью обновляется за месяц.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строение и жизненные функции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жизненно важный слой кожи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дермы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Сосочковый слой близко к эпидермису обеспечивает связь с ним, сетчатый слой содержит плотные волокна для прочности и эластичности.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 нервные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насыщена кровеносными сосудами и нервами, что обеспечивает питание и чувствительность кожи.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и волосяные фолликулы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располагаются сальные и потовые железы, а также корни волос, участвующие в защите и терморегуляции.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и её значение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состоит из жировых клеток и рыхлой соединительной ткани, которые образуют подушки и обеспечивают амортизацию.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слой помогает сохранять тепло тела и поддерживает контуры фигуры, влияя на защиту внутренних органов.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подкожной клетчатки зависит от возраста, пола и образа жизни, адаптируясь к нуждам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03241"/>
            <a:ext cx="4000500" cy="23591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функции кожи и их возможности в защите, восприятии, терморегуляции и выделении.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функций кожи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выполняет комплекс функций, обеспечивая безопасность и комфорт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 сальные железы: строение и польза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выделяют пот и участвуют в охлаждении тела, а также помогают вывести из организма соли и воду.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Вырабатывают кожное сало, смазывающее кожу и волосы, что повышает их защитные свойства и препятствует высыханию.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ногти: специальные покровы кожи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защищают от ультрафиолетовых лучей, регулируют теплообмен и участвуют в осязании, например, ресницы защищают глаза.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ногтей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защищают пальцы, помогают точно выполнять движения и захватывать мелкие предметы благодаря своей твёрдой структуре.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площадь кожи относительно массы тела выше, что связано с их физиологическими особенностями.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кожи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масса кожи значительны, демонстрируя её важность в обеспечении функций организма у разных возрастов.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2022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эпидермиса состоят из омертвевших клеток, которые постепенно отшелушиваются, освобождая место для новых клеток, формирующихся в базальном слое.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кожи: клеточное обновление и биологическое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цикл обновления эпидермиса занимает около 27–30 дней, обеспечивая постоянное восстановление и защиту кожи от внешних повреждений и инфекций.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базального слоя активно делятся, создавая основу для новых эпителиальных клеток, что важно для заживления ран и поддержания целостности кожного покрова.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 и её защитные функции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меланин оберегает кожу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— природный пигмент, который поглощает ультрафиолетовые лучи, снижая риск солнечных ожогов и повреждений ДНК в клетках кожи. Его производство повышается при воздействии солнечного света, обеспечивая естественную защиту.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наследственность в пигментации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цвете кожи связаны с количеством меланина, наследуемым от родителей и адаптацией к климатическим условиям. Люди ближе к экватору имеют более тёмную кожу, что уменьшает вредное воздействие ультрафиолета.
</a:t>
            </a:r>
            <a:endParaRPr lang="en-US" sz="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Кожная чувствительность: рецепторы и их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воспринимают прикосновения, давление и вибрации, обеспечивая осязание и защиту от потенциально опасных воздействий.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в коже реагируют на изменения температуры, позволяя ощущать тепло и холод для своевременной адаптации к окружающей среде.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(ноцицепторы) сигнализируют о повреждениях тканей, вызывая боль и тем самым предупреждая о необходимых мерах для защиты организма.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барьер и его роль в защите организма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рогового слоя как защитный щит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состоит из плотных плоских клеток, образующих прочный барьер, препятствующий проникновению микроорганизмов и предотвращающий потерю влаги из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Антимикробные свойства выделений кожи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потовых и сальных желёз создают кислую среду и содержат вещества, уничтожающие бактерии, снижая возможность инфекций при контакте с внешней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который при испарении с поверхности кожи охлаждает тело, помогая поддерживать оптимальную температуру.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кожи способны расширяться, увеличивая кровоток и отдачу тепла при высоких температурах для охлаждения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пониженной температуре сосуды сужаются, уменьшая теплопотери и сохраняя внутреннее тепло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процессов обеспечивает баланс температуры тела в различных условиях окружающей среды и физической активности.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терморегуляции кожи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кожи: основы гигиены и профилактики заболеваний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снижает количество микробов на поверхности кожи и предотвращает развитие инфекционных заболеваний, сохраняя её чистоту и здоровье.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мягких очищающих средств помогает избежать раздражения и сухости кожи, поддерживая естественные защитные функции кожного покрова.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достаточное потребление воды и защита от ультрафиолетового излучения способствуют поддержанию здоровья кожи и её нормального функционирования.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кожные заболевания у подростков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— частая проблема в подростковом возрасте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Угревая сыпь возникает из-за гормональных изменений и увеличения выработки кожного сала. Проявляется воспалениями и прыщами, требует правильного ухода и при необходимости медицинского лечения.
</a:t>
            </a:r>
            <a:endParaRPr lang="en-US" sz="99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способны вызывать зуд и шелушение кожи, особенно в тёплых и влажных местах. Для профилактики важно соблюдать гигиену и носить свободную одежду из натуральных материалов.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Дерматиты и экзема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состояния кожи могут возникать из-за аллергий, стресса или раздражителей. Симптомы — покраснение, зуд и шелушение; лечение должно назначать квалифицированный специалист.
</a:t>
            </a:r>
            <a:endParaRPr lang="en-US" sz="10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Влага, теряемая кожей, зависит от активности и температуры окружающей среды. Интенсивное потоотделение при физической нагрузке способствует охлаждению тела.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влаги кожей: физиологические нормы и влияние на организм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в организме приводит к сухости кожи и нарушению терморегуляции, ухудшая общее самочувствие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физиологии кожи, 2023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коже человека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обновления клеток кожи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полностью обновляется примерно за месяц благодаря постоянному делению и замещению клеток. Этот процесс поддерживает здоровое состояние и стойкость к повреждениям.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эпидермиса в разных зонах тела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пятках эпидермис достигает толщины около 5 мм для защиты от нагрузки, а на веках — всего 0,5 мм, что обеспечивает нежную и чувствительную поверхность.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потовых и сенсорных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квадратном сантиметре кожи находятся до 100 потовых желез и примерно 15 рецепторов, что помогает эффективно контролировать температуру и воспринимать внешние раздражители.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выполняет множество функций, обеспечивая защиту, регуляцию температуры и восприятие окружающего мира, поэтому её здоровье напрямую влияет на общее самочувствие и качество жизни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жизненно важный защитник и регулятор организма
</a:t>
            </a:r>
            <a:endParaRPr lang="en-US" sz="28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2026-05-09T22:33:43Z</dcterms:created>
  <dcterms:modified xsi:type="dcterms:W3CDTF">2026-05-09T22:33:43Z</dcterms:modified>
</cp:coreProperties>
</file>