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Иерусалим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город, где история и жизнь идут рядом.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находится в Израиле, в сердце Ближнего Востока. Он стоит на холмах и славится местами, важными для иудеев, христиан и мусульман, а ещё старинными улицами, воротами и башнями, которые словно хранят память веков.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Иерусалим: город на холмах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Старый город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окружён мощными стенами из камня. Они сразу показывают, что перед нами место с очень долгой и важной историей, а не просто обычный район.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улочки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Старого города улицы узкие и извилистые. Здесь легко почувствовать себя маленьким путешественником: за каждым поворотом ждут арки, площади и старинные дома.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известняк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дома построены из светлого известняка. Из-за этого днём город кажется тёплым и золотистым, а вечером стены красиво меняют оттенок под лучами заходящего солнца.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выглядит как живая картинка из прошлого. Но рядом с древними камнями кипит современная жизнь: ходят люди, открыты лавки и слышны голоса продавцов.
</a:t>
            </a:r>
            <a:endParaRPr lang="en-US" sz="10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Плача — место, где люди оставляют записки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известное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Плача — одно из самых узнаваемых мест Иерусалима. Сюда приходят помолиться, подумать о важном и побыть в тишине среди древних камней.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записки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кладут между камнями небольшие записки с просьбами и пожеланиями. Из-за этого стена выглядит особенно необычно и очень трогательно.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 бережно сохраняют и уважают. Здесь стараются вести себя спокойно, чтобы каждый мог почувствовать особую атмосферу и не отвлекать других.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Гроба Господня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Гроба Господня связан с событиями из жизни Иисуса Христа. Для христиан это одно из самых важных мест в Иерусалиме, куда приходят паломники со всего мира.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часто горят свечи, а шаги звучат очень тихо. Кажется, что стены хранят спокойствие и память о многих поколениях людей.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камни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построен из древнего камня, и его стены напоминают о прошлом. Здесь легко представить, сколько людей приходило сюда за долгие века.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молитвы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посетителей это не просто красивое здание, а место молитвы и уважения. Поэтому здесь говорят негромко и внимательно относятся к каждому уголку храма.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86999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Храмовой горы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стоит на Храмовой горе — одном из самых важных мест города. Это территория, которую особенно уважают, поэтому здесь важно вести себя спокойно и внимательно.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Храмовая гора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Скалы узнают сразу: его золотой купол сияет на солнце и виден издалека. Он стал одним из самых известных символов Иерусалима.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купол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Храмовой горе люди стараются говорить тихо, не спешить и не мешать другим. Такое поведение помогает сохранить особую, спокойную атмосферу этого места.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уважение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Махане-Иегуда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продают фрукты, овощи, хлеб, орехи и сладости. Прилавки выглядят очень ярко, поэтому хочется смотреть по сторонам и выбирать что-нибудь вкусное.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слышны голоса продавцов, а в воздухе пахнет кофе и свежей выпечкой. Рынок словно будит все чувства сразу и не даёт заскучать.
</a:t>
            </a:r>
            <a:endParaRPr lang="en-US" sz="1114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Махане-Иегуда — шумное и очень весёлое место. Люди спешат, торгуются и улыбаются, поэтому здесь особенно хорошо чувствуется ритм города.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рынке видно, как живёт Иерусалим каждый день. Это не только место покупок, но и настоящий маленький мир с движением, голосами и настроением.
</a:t>
            </a:r>
            <a:endParaRPr lang="en-US" sz="10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Давида стоит совсем рядом с Яффскими воротами и сразу привлекает внимание. Когда-то это была крепость, а сегодня здесь работает музей. С башни открывается вид на стены, крыши и узкие кварталы Старого города, словно на старую открытку, которая ожила.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у входа в город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смотровой площадки легко представить, каким Иерусалим был много лет назад. Древние стены, башни и тесные улицы собираются в одну большую картину. Здесь особенно хорошо видно, как история города сохранилась до наших дней.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на прошлое Иерусалима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Давида рядом с Яффскими воротами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квартала Старого города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Старого города находятся храмы, монастыри и узкие улицы с особой атмосферой. Сюда приходят паломники, чтобы увидеть святые места и побыть в тишине.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Христианский квартал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важные для иудеев места, тихие улочки и маленькие площади. В квартале чувствуется уважение к традициям, а старые камни напоминают о долгой истории района.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Еврейский квартал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квартал известен оживлёнными лавками, торговыми рядами и красивыми улицами. Здесь особенно заметно, как повседневная жизнь соседствует с древними святынями и обычаями.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Мусульманский квартал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спокойный из четырёх кварталов хранит свою особую культуру и традиции. Здесь можно увидеть старинные здания, мастерские и почувствовать совсем другой ритм Старого города.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Армянский квартал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знакомство с городом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показывает, как путешественник видит Иерусалим шаг за шагом.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Яффские ворота — один из главных входов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вход в Старый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Яффские ворота встречают гостей широкой аркой и толстыми каменными стенами. Через них проходят пешеходы, а у входа всегда слышны голоса, шаги и городской шум.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к главным местам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ворот удобно идти к Башне Давида, рынку и узким улочкам Старого города. Поэтому это место часто становится первой остановкой для туристов и жителей.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история встречает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старинные стены соседствуют с современными кафе, лавками и экскурсиями. Ворота помогают сразу почувствовать, что Иерусалим — не музей, а настоящий живой город.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над Иерусалимом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Масличной горы город видно как на ладони. Ранним утром свет ложится на купола, стены и крыши, и Иерусалим кажется особенно спокойным и ясным. Оливковые деревья на склонах напоминают, откуда гора получила своё название.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силуэт холмов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краски становятся мягче, а старые кварталы будто растворяются в золотистом свете. Отсюда легко заметить холмы вокруг города и понять, как высоко и открыто расположен Иерусалим. Такой вид особенно нравится тем, кто любит смотреть вдаль.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Масличная гора и вид на весь город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под Старым городом скрывается ещё один слой истории — не на улицах, а под землёй.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километра тянется подземное пространство, связанное с древней добычей камня.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и сведения для посетителей Пещеры Седекии (Zedekiah’s Cave / Solomon’s Quarries), Иерусалим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Иерусалима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Хумус и фалафель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блюда часто подают как на обычный обед, так и в маленьких уличных кафе. Они простые, сытные и очень любимы жителями и гостями города.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Лепёшки и свежая выпечка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хлеб и лепёшки часто готовят прямо рядом с прилавком. Аромат выпечки быстро находит дорогу к прохожим и будто сам зовёт сделать остановку.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и овощи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рынках и в лавках можно увидеть горки овощей, трав и специй. Яркие цвета и сильные запахи делают городскую еду особенно аппетитной и запоминающейся.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к чаю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Иерусалимские сладости часто готовят с мёдом, орехами и сиропом. Они показывают, как в кухне города соединяются разные традиции и праздничное настроение.
</a:t>
            </a:r>
            <a:endParaRPr lang="en-US" sz="10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молитвы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обычные дни у святых мест слышны тихие молитвы, а в храмах и мечетях царит спокойная, сосредоточенная атмосфера.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праздники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Иерусалиме особенно много важных событий. Город наполняется встречами, песнями, колоколами и семейными традициями.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дни общин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Еврейские, христианские и мусульманские праздники собирают людей разных возрастов. В такие дни город звучит по-особенному и кажется ещё более живым.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особые дни в городе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тихо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 и у святых мест лучше говорить негромко. Так ты не помешаешь людям, которые пришли помолиться, подумать или просто спокойно осмотреться.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бегать, толкаться или устраивать шумные игры. Спокойные шаги помогают сохранить порядок и показывают уважение к месту и к другим посетителям.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скромную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и скромная одежда помогает чувствовать себя уместно в святом месте. Это простое правило легко запомнить и очень удобно соблюдать.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Следуй правилам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полезно посмотреть на знаки и указания. Если есть просьба снять обувь, прикрыть плечи или не фотографировать, важно её выполнить.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нужно вести себя в святых местах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Иерусалим называют городом трёх религий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иудеев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иудеев особенно важна Стена Плача. К ней приходят молиться, оставлять записки и вспоминать о древней истории своего народа.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христиан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христиан одним из самых значимых мест остаётся Храм Гроба Господня. Он связан с событиями, которые верующие считают очень важными для своей веры.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мусульман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мусульман особенно значимы Храмовая гора и Купол Скалы. Эти места почитаются очень бережно, поэтому здесь важно вести себя спокойно и уважительно.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Иерусалиму шаг за шагом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построен как прогулка: от приезда в город к самым заметным местам, а затем к вечернему виду с высоты.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103558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258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62568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23555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в Иерусалиме больше всего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стены сразу напоминают о возрасте города. Они кажутся прочными и спокойными, будто охраняют Иерусалим уже очень-очень давно.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купол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Скалы особенно ярко сияет на солнце. Его легко заметить издалека, и он сразу становится одним из самых узнаваемых образов города.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переулки Старого города ведут то вверх, то вниз и часто поворачивают неожиданно. Прогулка по ним похожа на маленькое приключение.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специй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рынках и у кафе воздух наполнен ароматами выпечки, трав и приправ. Эти запахи делают прогулку по городу особенно вкусной и весёлой.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Иерусалима выглядят как вход в прошлое. Через них легко представить, как в город приходили путники, торговцы и паломники много веков назад.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удивляет тем, что в нём рядом живут древние стены, шумные рынки, святые места и обычная городская жизнь. После такой прогулки он остаётся в памяти надолго.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Иерусалим: город истории, веры и удивительных открытий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2026-05-26T06:12:18Z</dcterms:created>
  <dcterms:modified xsi:type="dcterms:W3CDTF">2026-05-26T06:12:18Z</dcterms:modified>
</cp:coreProperties>
</file>