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обстоятельственные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уточняют, когда, где, почему и зачем происходит действие.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сложное предложение помогает точнее выразить мысль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простые и сложные предложения: главная часть сообщает основную мысль, а придаточная добавляет важное обстоятельство. По союзу, союзному слову и вопросу можно понять её значение.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придаточное обстоятельственное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главную часть предложения: именно от неё задают вопрос к придаточной. Если вопрос обстоятельственный, перед вами придаточная часть нужного вида.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 смысл связи между частями. Придаточная не сообщает мысль самостоятельно, а уточняет время, место, причину, цель, условие, уступку или способ действия.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Подсказкой часто служат указательные слова: тогда, там, потому, поэтому, так. Они помогают быстрее увидеть границу между частями и не ошибиться при разборе.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частые виды, вопросы и средства связи.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придаточных обстоятельственных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вопросу и союзу можно быстро определить значение придаточной части.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5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времени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указывают момент, с которого начинается событие. Для связи часто используются союзы когда, как только, едва.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показывают, сколько длится событие. Обычно они присоединяются союзом пока и отвечают на вопрос когда?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передать порядок действий: после одного события происходит другое. Подходят союзы после того как, когда, как только.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места уточняют, в каком месте совершается действие. Они отвечают на вопросы где? и часто присоединяются союзными словами где или там, где.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места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 откуда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также показывают направление движения или начало пути: куда? откуда? В главной части нередко стоят слова туда, оттуда, здесь, там.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причины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произошло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придаточные называют причину действия или события. Они помогают точно объяснить, из-за чего что-то случилось, и отвечают на вопрос почему?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союзы потому что, так как, поскольку, из-за того что. Они связывают части предложения и показывают причинное значение.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делают высказывание ясным и точным. Слушатель сразу понимает, какое событие стало причиной другого события.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значения тоже важны: они помогают точнее передать место, способ действия и условия события.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чаще всего задают к придаточным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вопросы времени, причины и цели, потому что они особенно нужны в учебных текстах и речи.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школьных учебных текстов по русскому языку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цели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ради чего совершается действие. Такой придаточный отвечает на вопрос зачем? и обозначает намерение, цель или желание.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используют союзы чтобы, для того чтобы, затем чтобы. Они помогают ясно показать, какого результата хочет добиться говорящий.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найти в школьной жизни: мы повторяем правило, чтобы не ошибиться, и записываем задание, чтобы ничего не забыть.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главной части обычно названо само действие, а придаточная объясняет его смысл. Это делает предложение более точным и выразительным.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придаточного предложения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сложноподчинённого предложения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узнавать условия действия и не путать их с другими видами придаточных.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 русскому языку, 5 класс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видов придаточных обстоятельственных изучают в 5 классе.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уступки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сообщают о факте, который не отменяет действия в главной части: событие всё равно происходит, хотя обстоятельства ему не благоприятствуют.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часто используются союзы хотя, несмотря на то что, пусть, как ни. Они помогают показать противопоставление без нарушения смысла главной мысли.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спросить: несмотря на что? Если ответ указывает на препятствие, которое не помешало действию, перед вами придаточное уступки.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образа действия и сравнения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образа действия показывают, каким способом совершается действие. Они отвечают на вопрос как? и часто строятся с союзами так, как; настолько, насколько.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сравнения сопоставляют явления, признаки или действия. Они помогают увидеть сходство и обычно соединяются союзами как, словно, будто, точно.
</a:t>
            </a:r>
            <a:endParaRPr lang="en-US" sz="978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31069"/>
            <a:ext cx="7368000" cy="1159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средства связи и их роль в придаточном предложении.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только связывают части, а союзные слова ещё и выполняют роль членов предложения. Это помогает точнее определить границы и вид придаточного.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по синтаксису сложного предложения, 5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 и знаки препинания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может стоять перед главной частью, после неё или внутри неё. От места придаточной зависит только порядок чтения, а не её смысловое значение.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между главной и придаточной частью ставится запятая. Она отделяет части сложноподчинённого предложения и показывает, где заканчивается одна мысль и начинается другая.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одном предложении несколько придаточных, важно проверить, как они связаны между собой. Тогда запятые ставятся по правилам для последовательного или однородного подчинения.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предложение вслух и отмечать паузы. Это помогает увидеть, где проходит граница частей, и не пропустить нужную запятую.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виды удобнее всего использовать при тренировке разбора и составлении собственных предложений.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придаточных по количеству примеров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учебных примерах встречаются время, причина и цель. Реже — сравнение и следствие, поэтому их стоит повторить отдельно.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примеров для урока русского языка, 5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причину и цель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объясняет, почему что-то произошло, а цель показывает, зачем это делали. Чтобы различить их, нужно задать правильный вопрос к придаточной части.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время и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когда и если похожи по форме, но выражают разный смысл. Время отвечает на вопрос когда?, а условие — при каком условии?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запятую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главной и придаточной частью обычно нужна запятая. Без неё предложение становится труднее читать и можно ошибиться в разборе.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определяют союзное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 является членом предложения, а союзное слово входит в придаточную часть. Это особенно важно при словах где, когда, как и почему.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разбора предложения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главную и придаточную части, а затем прочитать предложение целиком. Так легче понять, какая мысль основная, а какая уточняет обстоятельство действия.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задают вопрос от главной части к придаточной и определяют союз или союзное слово. После этого соотносят вопрос со смыслом: время, место, причина, цель, условие или другой вид.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называют вид придаточного и проверяют, правильно ли поставлена запятая. Такой порядок помогает не перепутать похожие конструкции и уверенно выполнять разбор.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придаточные обстоятельственные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— точный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закончился урок, класс вышел в школьный двор и направился в столовую. Такая фраза сразу показывает время действия и делает рассказ понятным без лишних объяснений. В школьной жизни именно так часто звучат инструкции и короткие сообщения.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 планы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начнётся дождь, экскурсию перенесут на другой день. Здесь придаточное помогает понять условие, при котором изменится решение. Такие предложения часто встречаются в объявлениях, сообщениях учителя и обычной разговорной речи.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тетради и путь до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записали адрес, чтобы не забыть место встречи, а потом пошли домой по знакомой дороге. В одном небольшом тексте можно увидеть цель действия и описание маршрута. Именно поэтому придаточные обстоятельственные так полезны в повседневных сообщениях.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придаточных обстоятельственных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обстоятельственные уточняют, когда, где и почему происходит действие, а их вид определяется вопросом, союзом и смыслом предложения. Если находить части последовательно, разбор становится быстрым и точным.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2026-05-22T19:06:15Z</dcterms:created>
  <dcterms:modified xsi:type="dcterms:W3CDTF">2026-05-22T19:06:15Z</dcterms:modified>
</cp:coreProperties>
</file>