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Мир, в котором мы живём (Unit 4: The World We Live In)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взаимодействие человека и природы, глобальные экологические вызовы и пути их решения.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природы для жизни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 формирует условия нашего здоровья, учёбы и отдыха. Современный мир меняется через технологический прогресс, урбанизацию и миграцию. Фундаментально важно развивать экологическую культуру с раннего возраста.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Земли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планете выделяют различные природные зоны: тундра, тайга, степи, пустыни, леса и тропики, каждая из которых имеет уникальный климат и растительный покров.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царят низкие температуры и преобладает мохово-лишайниковая растительность, а тропики характеризуются жарким влажным климатом и богатой разнообразной флорой и фауной.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пояса, такие как арктический, умеренный и тропический, существенно влияют на облик и животный мир каждой природной зоны.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 обеспечивает экосистемы, поддерживающие жизнь и регулирующие климат планеты в целом.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городской и сельской жизни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оборудованы развитой инфраструктурой, имеют транспортные сети и образовательные учреждения, создавая динамичную среду для роста и общения.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городской среды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селах жители ближе к природе, сохраняют традиции и занимаются сельским хозяйством, где царит более спокойный и размеренный образ жизни.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селе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и транспорт выбрасывают вредные вещества, загрязняя воздух, воду и почву в городах.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приводит к ухудшению здоровья людей, гибели животных и изменению климата на планете.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основными загрязнителями становятся удобрения и пестициды, используемые в сельском хозяйстве.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загрязнение уменьшает запасы пресной воды, осложняя жизнь людям и природе.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выбросов CO2 в разных странах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выбросов растут в странах с развивающейся промышленностью, что влияет на глобальное изменение климата.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уровни выбросов у крупнейших экономик требуют международных мер по сокращению загрязнения.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энергетического агентства,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животных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ведут программы по сохранению дальневосточного леопарда и снежного барса, включая внесение в Красную книгу и охранные меры.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тигр, с численностью менее 600 особей, охраняется из-за угрозы исчезновения, вызванной браконьерством и утратой среды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экстремальные погодные явления, такие как засухи и ураганы, негативно влияют на продовольственную безопасность и здоровье населения.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потепление: причины и последствия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парниковых газов вызывает повышение средней температуры Земли и ускоряет таяние ледников.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моря приводит к затоплению прибрежных территорий и изменению экосистем по всему миру.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пластика на океаны и природу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морского мусора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80% мусора в океанах составляют пластиковые отходы. Большое тихоокеанское мусорное пятно — крупнейший очаг загрязнения, угрожающий морской флоре и фауне.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в пищевой цепочке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Микрочастицы пластика обнаружены в рыбе и птицах, их поступление в пищу человека вызывает серьёзные экологические и здоровьесберегающие вопросы.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ежедневного употребления воды в разных странах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воды варьируется в зависимости от климата и образа жизни: Россия, США, Индия и Германия показывают заметные различия.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жарким климатом и высоким уровнем жизни потребляют больше воды, что требует рационального использования ресурсов.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улучшении состояния окружающей среды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может сортировать отходы, экономить воду и электричество, а также высаживать деревья, внося свой вклад в сохранение природы вокруг себя.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экологические акции и проекты усиливают влияние отдельных усилий, способствуя масштабным изменениям в охране окружающей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экологических привычек в повседневной жизни создаёт культуру заботы о планете, что важно для устойчивого развития общества и уменьшения загрязнений.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электромобилей, велосипедов и общественного транспорта способствует сокращению загрязнения. Многие крупные города внедряют программы по переходу на экологичные виды транспорта.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транспорта на экологию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с двигателями внутреннего сгорания выделяют значительные объёмы углекислого газа и опасных частиц, ухудшая качество воздуха в городах. Особенно пагубно влияют устаревшие транспортные средства.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в мире с 1950 по 2020 год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интенсивно развивается преимущественно в развивающихся странах Азии, Латинской Америки и Африки, изменяя социально-экономическую структуру.
</a:t>
            </a:r>
            <a:endParaRPr lang="en-US" sz="1364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меняет образ жизни, влияет на потребление ресурсов и требует устойчивых решений в планировании и экологии.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Отчет по урбанизации 2021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зелёные технологии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турбины вырабатывают электроэнергию из кинетической энергии ветра. Эта технология помогает сокращать выбросы и создавать устойчивые энергетические системы в разных странах.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Ветрогенераторы и их роль в энергетике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Фотовольтаические панели преобразуют солнечный свет в электричество, снижая зависимость от ископаемых источников. На многих крышах домов устанавливают солнечные батареи для обеспечения бытовых нужд.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как источник будущего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экодома используют теплоизоляцию и умные системы управления энергопотреблением. Раздельный сбор мусора позволяет увеличивать переработку и уменьшать нагрузку на природу.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дома и переработка отходов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00" y="2766500"/>
            <a:ext cx="645900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7713" y="2766113"/>
            <a:ext cx="645900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1213" y="611145"/>
            <a:ext cx="659700" cy="52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мировые природоохранные организации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фонд дикой природы (WWF)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Занимается сохранением биоразнообразия, защищая редкие виды и их среды обитания по всему миру.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Гринпис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 кампании против загрязнения и разрушения природы, привлекая внимание общественности и лоббируя экологические законы.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ООН по окружающей среде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Разрабатывает международные соглашения и поддерживает страны в реализации экологических проектов и устойчивого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формирование экологического сознания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вводят уроки и проекты, направленные на изучение природы и охрану окружающей среды. Экологических кружков становится всё больше, что помогает детям лучше понимать важность экологии.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и проекты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конкурсах и экологических акциях развивает навык ответственного поведения. Международные проекты стимулируют подростков применять знания на практике и обмениваться опытом.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Внеурочная деятельность и конкурсы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катастрофы и их последствия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в Китае, июль 2021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ливни вызвали наводнения, разрушая дома и инфраструктуру. Произошли массовые эвакуации и значительные экономические убытки.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 Ида, США, август 2021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унесла жизни десятков людей, вызвала перебои с электроэнергией и затопление городов на восточном побережье США.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в Гаити, август 2021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землетрясение привело к разрушению зданий и сотням жертв, усугубив уже сложную гуманитарную ситуацию.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в Восточной Африке, 2021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засуха вызвала нехватку воды и продовольствия, что привело к массовому перемещению жителей и ухудшению здоровья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переработки отходов для сохранения окружающей среды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логика сортировки, транспортировки и повторного использования материалов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64955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8050" y="33375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экологических инициатив в мире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в Москве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Внедрена система раздельного сбора отходов, что облегчает переработку и снижает загрязнение городской среды.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пластиковых пакетов в Австралии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запрет на использование одноразовых полиэтиленовых пакетов, что значительно снизило количество пластика на улицах и в природе.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 в Швеции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перерабатывает почти половину отходов, используя мусоросжигающие заводы и комплексные решения в управлении мусором.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в Сингапуре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масштабное озеленение городских территорий, что улучшает качество воздуха и создаёт комфортные условия для жителей.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каждого за сохранение планеты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природы зависит от ежедневных решений каждого. Только совместные усилия и экологическая осознанность помогут сохранить планету для новых поколений.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2026-05-07T17:00:54Z</dcterms:created>
  <dcterms:modified xsi:type="dcterms:W3CDTF">2026-05-07T17:00:54Z</dcterms:modified>
</cp:coreProperties>
</file>