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к главе I: что важно освоить в геометрии 7 класса
</a:t>
            </a:r>
            <a:endParaRPr lang="en-US" sz="2913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Осваиваем язык геометрии: фигуры, чертежи, обозначения и первые доказательные шаги.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глава — фундамент всей геометрии
</a:t>
            </a:r>
            <a:endParaRPr lang="en-US" sz="283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появляется общий язык предмета: как обозначать точки, читать чертежи, записывать отрезки и углы, пользоваться градусной мерой и знаком равенства. Эти навыки нужны для всех следующих тем без исключения.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знания нужны для старта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термины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уверенно различать точку, прямую, отрезок, луч и угол, а также понимать, что означает каждое понятие в условии задачи и на рисунке.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чертежа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видеть, какие элементы уже даны, как они расположены, где отмечены равные отрезки и какие данные можно извлечь прямо с рисунка.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свободно читать записи вроде ∠A, AB и луч OA, понимать смысл буквенных обозначений и не путать их между собой в решении.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уметь пользоваться линейкой и угломером, точно записывать результат и не забывать про единицы измерения: сантиметры, миллиметры и градусы.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правильная геометрическая запись решения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дано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кратко выписывают все сведения из условия: какие точки, отрезки, углы или длины уже известны и что именно требуется найти.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Строим чертёж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выполняют рисунок или уточняют готовый, отмечая нужные точки, равные части, дуги углов и другие данные, чтобы условие было видно наглядно.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Объясняем ход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приводят рассуждение: называют определение, свойство или правило, на которое опирается решение, и показывают переход к ответу.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44055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Формулируем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записывают итог кратко и точно, используя геометрические обозначения и указывая правильные единицы измерения, если задача числовая.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заданий главы I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задания главы различаются по тому, что именно нужно сделать с материалом: вспомнить, прочитать, применить или объяснить.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выстраиваются по нарастанию сложности: от узнавания понятий к их применению и обоснованию ответа.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главы I по геометрии 7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геометрической задачи
</a:t>
            </a:r>
            <a:endParaRPr lang="en-US" sz="2897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потерять данные и не ошибиться в чертеже.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уходит время при решении геометрической задачи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чертёж, тем важнее внимательно сопоставлять рисунок с условием и не спешить с измерениями.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время уходит на анализ рисунка и выполнение действия, поэтому именно там чаще возникают ошибки.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оценка для учебной презентации по главе I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9787" y="3095171"/>
            <a:ext cx="2715113" cy="16836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главы I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и прямая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обозначает место на плоскости, а прямая не имеет концов и продолжается в обе стороны. Эти объекты служат основой для всех построений.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 луч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ограничен двумя точками, а луч начинается в одной точке и идёт в одном направлении. По этим признакам их легко отличить на чертеже.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образуется двумя лучами с общей вершиной. Важно различать вершину, стороны угла и сам угол как фигуру, а не только его линии.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величине углы бывают острыми, прямыми и тупыми. Для каждого вида нужно знать не только название, но и характерную градусную меру.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 и мера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 — единица измерения углов, а градусная мера показывает, насколько велик угол. Именно её указывают в числовых ответах и при сравнении углов.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увидеть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отмечены несколько лучей, исходящих из одной точки, и рядом подписаны данные. Сначала нужно определить, какой из углов изображён и какие элементы уже известны. После этого проще понять, что именно требуется найти и какую запись сделать в решении.
</a:t>
            </a:r>
            <a:endParaRPr lang="en-US" sz="137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связать рисунок с условием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подсказывает, какие длины или величины нужно использовать, а рисунок показывает их расположение. Если обозначения прочитаны верно, можно выделить нужные отрезки, сравнить их или найти неизвестный угол без лишних действий.
</a:t>
            </a:r>
            <a:endParaRPr lang="en-US" sz="1299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перейти к ответу
</a:t>
            </a:r>
            <a:pPr algn="l" indent="0" marL="0">
              <a:lnSpc>
                <a:spcPct val="115000"/>
              </a:lnSpc>
              <a:buNone/>
            </a:pPr>
            <a:r>
              <a:rPr lang="en-US" sz="73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данные собраны, решение записывают коротко и последовательно: обозначают элементы, выбирают подходящее правило и формулируют вывод. Такой порядок помогает не потеряться даже в задаче, где на одном рисунке показано сразу несколько фигур.
</a:t>
            </a:r>
            <a:endParaRPr lang="en-US" sz="1378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одной типовой задачи по чертежу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87936" y="1531950"/>
            <a:ext cx="3991028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первых геометрических задачах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учебных затруднений по главе I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связаны не с вычислениями, а с тем, как ученик читает чертёж и понимает формулировку.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возникает при чтении рисунка и формулировки, поэтому важно проверять определения и обозначения до 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ответ в геометрии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Сверка с условием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ещё раз прочитайте условие и проверьте, все ли данные использованы. Особое внимание уделите числам, обозначениям точек и словам, которые задают отношение между фигурами.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чертежом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сопоставьте ответ с рисунком: правильно ли отмечены равные отрезки, углы и подписи. Если чертёж не совпадает с выводом, значит, где-то допущена неточность в рассуждении.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проверьте единицы измерения и оформление ответа. В геометрии важно не перепутать сантиметры, миллиметры и градусы, а также записать результат кратко, чётко и без лишних символов.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углов уточните, соответствует ли результат виду угла: острый, прямой или тупой. Для построений убедитесь, что сохранены все условия задачи, включая положение точек и направление лучей.
</a:t>
            </a:r>
            <a:endParaRPr lang="en-US" sz="12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заданий по уровню сложности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задания встречаются чаще всего, а значит, на что стоит обратить больше внимания при подготовке.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среднего уровня показывает, что глава проверяет не только знание терминов, но и умение применять их в действии.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главы I учебника геометрии 7 класса; доли уровней заданы в описании презентации.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задача по чертежу сразу не получается
</a:t>
            </a:r>
            <a:endParaRPr lang="en-US" sz="2774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затруднении в чтении чертежа и условии задачи.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примеры и образцы решений
</a:t>
            </a:r>
            <a:endParaRPr lang="en-US" sz="2851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оформление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показывает, как начать решение, как записать дано и как связать слова условия с чертежом. Это помогает не теряться и соблюдать порядок рассуждения.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логику построения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примеру легче заметить, какие элементы нужно отметить на рисунке, где поставить подписи и как показать равенство или угол. Чертёж становится инструментом, а не просто картинкой.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Перенести способ на новую задачу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похожих решений учит видеть общий приём. Тогда один и тот же способ можно применить к другим фигурам, числам и условиям без заучивания каждого случая отдельно.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для самопроверки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вопросы помогают быстро оценить, насколько уверенно усвоены основные действия главы и где ещё нужна тренировка.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один пункт вызывает сомнение, нужно вернуться к определению, чертежу или записи ответа и потренироваться ещё раз.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главы I и требования к задачам по геометрии 7 класса.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сильнее всего помогают на уроках геометрии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хороших вычислениях задача может быть решена неверно, если не распознаны обозначения или не замечена важная деталь на рисунке.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работают чтение условия и знание терминов; без них остальные навыки используются неточно и дают сбой.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оценка по задачам главы I учебника геометрии 7 класса.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3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главы I с последующими темами
</a:t>
            </a:r>
            <a:endParaRPr lang="en-US" sz="2933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3670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 их свойства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вершины, стороны угла и градусной меры нужны уже в следующих параграфах. Без них невозможно уверенно сравнивать углы, измерять их и делать выводы по чертежу.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23670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66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4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темах о параллельных прямых особенно важно аккуратно работать с рисунком и следить за обозначениями. Первая глава задаёт привычку замечать, какие элементы уже даны, а какие нужно выводить.
</a:t>
            </a:r>
            <a:endParaRPr lang="en-US" sz="1326" dirty="0"/>
          </a:p>
        </p:txBody>
      </p:sp>
      <p:sp>
        <p:nvSpPr>
          <p:cNvPr id="11" name="Text 4"/>
          <p:cNvSpPr txBox="1"/>
          <p:nvPr/>
        </p:nvSpPr>
        <p:spPr>
          <a:xfrm>
            <a:off x="4737227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и 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688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5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изучении треугольников используются те же обозначения точек, отрезков и углов, что и в первой главе. Поэтому умение читать запись помогает быстрее понимать новые признаки и свойства.
</a:t>
            </a:r>
            <a:endParaRPr lang="en-US" sz="13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определения, чтение чертежа, обозначения и проверка ответа — это четыре опоры, на которых строится вся работа в первой главе.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главы I по геометрии 7 класса.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помогают решать задачи главы I увереннее и без лишних ошибок.
</a:t>
            </a:r>
            <a:endParaRPr lang="en-US" sz="12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самостоятельному решению задач главы I
</a:t>
            </a:r>
            <a:endParaRPr lang="en-US" sz="2502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перехода от работы по образцу к самостоятельному решению и объяснению ответа.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главы I: с чего начинается геометрия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глава учит главному: понимать условие, читать чертёж, точно использовать обозначения и проверять ответ. Эти навыки делают дальнейшее изучение геометрии понятным, аккуратным и более уверенным.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2026-05-29T02:19:03Z</dcterms:created>
  <dcterms:modified xsi:type="dcterms:W3CDTF">2026-05-29T02:19:03Z</dcterms:modified>
</cp:coreProperties>
</file>