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«А» поется, а «Б» нет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сказка о том, как буквы раскрывают тайны русского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Кривин умел говорить о сложном просто, коротко и с юмором. В его сказке буквы становятся героями, которые спорят, поют и удивляют читателя.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Кривин и его игра с языком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сразу подсказывает загадку: почему одна буква может тянуться в песенке, а другая звучит коротко и быстро. Это помогает заметить разницу между гласными и согласными.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спрашивает название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«Б» — согласная. Она сама по себе не поется, потому что произносится кратко и обычно соединяется с гласной в слоге.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«А» относится к гласным. Ее можно произносить долго: а-а-а, потому что звук выходит свободно и без преграды во рту.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в русском языке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звучат открыто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голосу свободно выходить наружу. Их легко тянуть, петь и повторять, поэтому они звучат ровно и ясно. В речи они словно открывают дорогу звуку.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звучат короче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создают преграду воздуху, поэтому звучат короче. Они редко тянутся сами по себе и чаще работают вместе с гласными, помогая строить слоги и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43740"/>
            <a:ext cx="306494" cy="2451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22070"/>
            <a:ext cx="324602" cy="28853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«А» легко тянется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открытый рот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«А», рот открывается широко, а язык не мешает воздуху. Поэтому звук получается свободным, ровным и может длиться сколько угодно.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петь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«О», «У», «И», «Э» тоже легко тянутся. Их удобно пропевать в песенках, потому что они звучат плавно и не требуют сложных движений.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слышен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Тянущийся гласный хорошо слышен даже в длинном слове. Он делает речь более звонкой и помогает четко выделять нужный слог.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 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тянет гласный, ему легче различать звуки в слове. Это полезно при чтении вслух, когда важно не спешить и произносить каждый слог ясно.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«Б» образуется губами: они смыкаются и быстро раскрываются. Поэтому он звучит коротко, звонко и очень быстро, как маленький щелчок.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 себе «Б» нельзя долго тянуть. Ему нужна гласная рядом, иначе звук не превращается в удобный для речи слог и быстро обрывается.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Вот почему «Б» чаще встречается в слогах и словах: ба, бо, бу, бант, барабан. Вместе с гласной он становится частью живой речи.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«Б» не поется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звук становится частью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слог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859" y="3304813"/>
            <a:ext cx="201906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как маленькая песенка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звучит цельно, поэтому его легко услышать и повторить. Ребенок быстрее замечает, где начинается и заканчивается маленькая часть слова.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Произносить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слоге есть одна гласная, его удобно говорить вслух. Это помогает не сбиваться и произносить слова по частям спокойно и ясно.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можно повторять как игру: ма-ма, па-па, ла-ла, та-та. Такие упражнения делают чтение веселее и помогают запомнить звучание букв.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первоклассникам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начинающих читателей слог — надежная опора. Он облегчает чтение длинных слов и помогает не теряться, когда букв становится много.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веселый оркестр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складывается из слогов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начинает мелодию, другая поддерживает ее рядом. Когда они встречаются, рождается слог, похожий на короткую песенку. Так язык превращается в игру, а буквы — в дружную концертную команду.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для букв
</a:t>
            </a:r>
            <a:pPr algn="l" indent="0" marL="0">
              <a:lnSpc>
                <a:spcPct val="100000"/>
              </a:lnSpc>
              <a:buNone/>
            </a:pPr>
            <a:r>
              <a:rPr lang="en-US" sz="4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маленькой сцене выстроились буквы, будто музыканты перед концертом. Гласные тянут свои чистые, звонкие ноты, а согласные подают короткие сигналы и создают ритм. Получается веселый оркестр, где у каждого свой голос.
</a:t>
            </a:r>
            <a:endParaRPr lang="en-US" sz="112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на страницах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текст как спектакль, буквы улыбаются, кивают друг другу и готовятся выступать. Нотки вокруг них подсказывают, что речь идет не только о чтении, но и о звучании, которое можно почти услышать.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Кривин показывает буквы так, будто у них есть характер и привычки. Одна любит петь, другая не умеет тянуться, а третья торопится в слово.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ведут себя как герои, учебный материал становится интереснее. Ребенок легче замечает, как устроен язык, и читает с любопытством, а не по обязанности.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 живые герои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называется олицетворением. Он делает сказку живой и помогает запомнить, что буквы в речи не просто значки, а настоящие помощники.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уже в самом вопросе: читатель ожидает обычный ответ, а получает маленькое языковое открытие. Это сразу вызывает улыбку и интерес к словам.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Кривин смешит не придумкой ради смеха, а точным наблюдением. Он показывает знакомое правило так неожиданно, что оно запоминается лучше любого сухого объяснения.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форма текста тоже работает на юмор. Мы успеваем заметить только главное: буквы будто спорят, а потом вдруг сами раскрывают секрет речи.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здесь дружит с пользой: веселая история помогает понять разницу между гласными и согласными. Поэтому улыбка в этом тексте всегда сопровождается знанием.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появляется юмор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тексте нет длинных событий, зато есть точное наблюдение за языком. Даже одна буква может подсказать, как звучит слово и почему оно строится именно так.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читать внимательно, видно, как автор учит смотреть на привычные буквы по-новому. Такой взгляд развивает наблюдательность, слух и интерес к русскому языку.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важно услышать игру противопоставлений: поется — не поется, тянется — звучит коротко. Так простая фраза превращается в маленькое открытие о речи.
</a:t>
            </a:r>
            <a:endParaRPr lang="en-US" sz="98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в словах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Мама, аист, оса, утро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гласные слышны особенно ясно, поэтому их легко протянуть и выделить голосом. Такие примеры удобно показывать рядом с игрушками, картинками животных и знакомыми предметами.
</a:t>
            </a:r>
            <a:endParaRPr lang="en-US" sz="1225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образ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видит предмет и одновременно слышит слово, связь между буквой, звуком и смыслом становится понятнее. Поэтому знакомые вещи помогают запомнить, чем гласные отличаются от согласных.
</a:t>
            </a:r>
            <a:endParaRPr lang="en-US" sz="1161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кот, бант, гриб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первые согласные звучат коротко и четко, будто сразу называют слово и уступают место гласной. Для иллюстрации подойдут домик, котенок, бантик и корзинка с грибами.
</a:t>
            </a:r>
            <a:endParaRPr lang="en-US" sz="124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0349" y="2030272"/>
            <a:ext cx="305255" cy="2713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учебные открытия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вслушиваться в слова и замечать, где звук тянется свободно, а где звучит коротко. Это важный шаг к точному чтению и правильному произношению.
</a:t>
            </a:r>
            <a:endParaRPr lang="en-US" sz="1377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устройства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короткий сюжет ребенок видит, что буквы связаны со звуками и слогами. Так простое чтение превращается в первое знакомство с устройством русского языка.
</a:t>
            </a:r>
            <a:endParaRPr lang="en-US" sz="127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учению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подача показывает, что уроки могут быть не скучными, а живыми. Когда правило объясняется через игру, его легче понять, запомнить и повторить вслух.
</a:t>
            </a:r>
            <a:endParaRPr lang="en-US" sz="13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отдельный знак превращается в звучащее слово и затем в понятную мысль.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буквы вырастает смысл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короткий, поэтому ребенок быстро улавливает главную мысль. Один вопрос и один ответ создают ясную и удобную для памяти структуру.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ритм и повторяемость, которые помогают читать его вслух без трудности. Простые слова и знакомые буквы делают содержание особенно доступным.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букв, которые будто разговаривают, сразу остаются в памяти. Вместе с ними запоминается и правило: гласные поются, а согласные помогают составлять слова.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легко запоминается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может быть иллюстрация к произведению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буква «А» может стоять на сцене под нотами, как настоящая певица. Рядом буква «Б» пытается подпеть, но у нее получается только короткий звук.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Дополнить картинку можно веселыми лицами букв, музыкальными знаками и облачками речи. Тогда иллюстрация передаст и шутку, и главное правило о гласных и согласных.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звука в языке есть своя работа. Гласные звучат свободно и долго, поэтому их легко услышать, а согласные помогают собирать слова в единое целое.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маленького наблюдения о буквах вырастает большая мысль: русский язык устроен точно и красиво. Чем внимательнее мы слушаем, тем лучше понимаем, как он живет.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звуками не превращает урок в скучное правило. Напротив, оно делает речь интересной, потому что в каждом звуке есть свой характер и свое место.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8511" y="1631169"/>
            <a:ext cx="324602" cy="2596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уроками литературного чтения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грамоте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закреплять знание алфавита, различать буквы и звуки и уверенно делать первые шаги в чтении. Для младших школьников это особенно полезно и понятно.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вслух дети тренируют четкое произношение и слышат, как звучат слова. Это помогает говорить яснее и внимательнее относиться к каждому звуку.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как из отдельных звуков складываются слоги, а затем и слова. Такой разбор делает чтение более осознанным и помогает не теряться в тексте.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языком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учит замечать, как устроена речь, и видеть смысл в обычных буквах. Это развивает интерес к языку и поддерживает любознательность на уроке.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текст — большое 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Кривин превращает простое правило о гласных и согласных в веселую сказку о языке. Благодаря этому дети не только улыбаются, но и лучше понимают, как устроена речь.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2026-05-24T00:12:01Z</dcterms:created>
  <dcterms:modified xsi:type="dcterms:W3CDTF">2026-05-24T00:12:01Z</dcterms:modified>
</cp:coreProperties>
</file>