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водные ресурсы: значение воды для природы, хозяйства и жизни человека
</a:t>
            </a:r>
            <a:endParaRPr lang="en-US" sz="1315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определяет климат, хозяйство и повседневную жизнь общества.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мировая вода важна для географии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где сосредоточены водные запасы Земли, насколько они доступны людям и как связаны с природными условиями, развитием хозяйства и размещением населения.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водных ресурсов Земли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малая доля пресной воды распределена неравномерно: большая ее часть скрыта во льдах и под землей.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объем воды существует в формах, которые трудно быстро использовать без специальных технологий.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гидрологии и географии водных ресурсов Земли
</a:t>
            </a:r>
            <a:endParaRPr lang="en-US" sz="8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пресной воды на планете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132" y="1407316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подвижный и быстро используемый компонент пресной воды. Несмотря на малый объем, реки особенно важны для питьевого водоснабжения, орошения, транспорта, энергетики и размещения городов.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360132" y="1205630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132" y="2153418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накапливают воду и сглаживают сезонные колебания стока. Такие резервуары помогают обеспечивать хозяйство в периоды засухи и поддерживают устойчивое водоснабжение населенных пунктов.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132" y="1951732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Озера и водохранилища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267" y="2899521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крупнейший доступный запас пресной воды после ледников. Они особенно ценны в засушливых районах, где поверхностных источников мало или они сильно зависят от сезона.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267" y="2697834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267" y="3645623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содержат огромные запасы пресной воды и питают многие крупные реки. Их роль особенно заметна в теплый сезон, когда таяние поддерживает сток и водообеспечение территорий ниже по течению.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267" y="3443937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снег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132" y="4391725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накапливают и регулируют влагу, поддерживая местный водный баланс. Кроме того, такие территории важны для сохранения качества воды и природного разнообразия.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132" y="4190039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влажные территории
</a:t>
            </a:r>
            <a:endParaRPr lang="en-US" sz="9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1831508"/>
            <a:ext cx="4491900" cy="21402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резервуары воды на Земле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основные запасы воды сосредоточены в океане, льдах и подземных горизонтах, но доступ к ним различается.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водных запасов сосредоточена в труднодоступных формах, поэтому реальный ресурс для человека значительно меньше общего объема воды.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гидрологии и географии водных ресурсов Земли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как хранилища пресной воды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источники рек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ледники работают как природные накопители воды. В теплый сезон они постепенно отдают влагу, поддерживая питание рек, от которых зависят города, поля и гидроэнергетика внизу по течению.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щиты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и Антарктида сосредоточивают колоссальные запасы пресной воды в замороженном виде. Эти массы льда формируют один из важнейших долгосрочных резервов планеты, хотя человеку они почти недоступны напрямую.
</a:t>
            </a:r>
            <a:endParaRPr lang="en-US" sz="1082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и 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горных районах ледники отступают быстрее, чем раньше, и это меняет режим рек. Сначала сток может временно увеличиваться, но затем возрастает риск дефицита воды для населения и сельского хозяйства.
</a:t>
            </a:r>
            <a:endParaRPr lang="en-US" sz="10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пресной воды по секторам хозяйства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воды требуется там, где невозможно обойтись без регулярного орошения и технологических процессов.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создает основную нагрузку на водные ресурсы, поэтому именно в этом секторе особенно важны экономия и точное управление.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международные оценки водопотребления по секторам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3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15 000 л
</a:t>
            </a:r>
            <a:endParaRPr lang="en-US" sz="6234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может потребоваться для производства 1 кг говядины
</a:t>
            </a:r>
            <a:endParaRPr lang="en-US" sz="2748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показывает, что выбор продуктов питания напрямую связан с нагрузкой на водные ресурсы. Чем больше доля животноводческой продукции в рационе, тем выше скрытое потребление воды.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оценки водного следа продукции питания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дефицит воды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ростом спроса, истощением источников и ухудшением качества воды.
</a:t>
            </a:r>
            <a:endParaRPr lang="en-US" sz="10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6441" y="3052271"/>
            <a:ext cx="2731200" cy="1653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2777" y="3052271"/>
            <a:ext cx="2731200" cy="165365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025" y="3052271"/>
            <a:ext cx="2731200" cy="165365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воды много, а где ее не хватает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206456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устойчивого 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Африка, Ближний Восток и Центральная Азия регулярно испытывают водный стресс. Осадков мало, испарение велико, а спрос на воду растет из-за городов, орошения и промышленности, поэтому природного пополнения часто не хватает.
</a:t>
            </a:r>
            <a:endParaRPr lang="en-US" sz="1041" dirty="0"/>
          </a:p>
        </p:txBody>
      </p:sp>
      <p:sp>
        <p:nvSpPr>
          <p:cNvPr id="16" name="Text 3"/>
          <p:cNvSpPr txBox="1"/>
          <p:nvPr/>
        </p:nvSpPr>
        <p:spPr>
          <a:xfrm>
            <a:off x="6052792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с расселением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нередко возникают не там, где воды больше всего, а там, где выгодны транспорт, торговля и производство. Поэтому карта водных ресурсов помогает понять, почему в одних районах возникает избыток, а в других — напряженный дефицит.
</a:t>
            </a:r>
            <a:endParaRPr lang="en-US" sz="1041" dirty="0"/>
          </a:p>
        </p:txBody>
      </p:sp>
      <p:sp>
        <p:nvSpPr>
          <p:cNvPr id="17" name="Text 4"/>
          <p:cNvSpPr txBox="1"/>
          <p:nvPr/>
        </p:nvSpPr>
        <p:spPr>
          <a:xfrm>
            <a:off x="360104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регионы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Амазония, бассейн Конго, север Канады и Скандинавия получают много влаги благодаря климату и природным условиям. Здесь водные ресурсы обычно кажутся более доступными, хотя их использование тоже требует осторожного отношения к экосистемам.
</a:t>
            </a:r>
            <a:endParaRPr lang="en-US" sz="10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очень высоким водным стрессом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государства с жарким климатом и ограниченными собственными ресурсами: спрос на воду здесь стабильно превышает доступные объемы.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водный стресс означает постоянный риск дефицита и необходимость опоры на опреснение, импорт и жесткое регулирование потребления.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Resources Institute, Aqueduct Water Risk Atlas; показатели водного стресса, актуальные данные по странам
</a:t>
            </a:r>
            <a:endParaRPr lang="en-US" sz="5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воды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превращает дефицит воды в дефицит безопасной воды, поэтому охрана качества так же важна, как и экономия объема.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источники загрязнения различаются по происхождению, но все они ухудшают качество воды и ограничивают ее использование человеком.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«Мировые водные ресурсы»; обобщение типичных источников загрязнения
</a:t>
            </a:r>
            <a:endParaRPr lang="en-US" sz="6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5029" y="1367261"/>
            <a:ext cx="278775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5029" y="2278699"/>
            <a:ext cx="278775" cy="371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35827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12373"/>
            <a:ext cx="350400" cy="35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подземных вод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питают водоснабжение миллионов людей и особенно важны там, где поверхностных вод мало или они сезонно недоступны для постоянного использования.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пополнение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Водоносные горизонты обновляются значительно медленнее, чем используются, поэтому чрезмерный отбор быстро превращает стратегический резерв в истощаемый ресурс.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переотбора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падении уровня грунтовых вод снижается дебит колодцев, усиливается засоление, а на отдельных территориях наблюдается просадка земной поверхности.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требуют строгого учета и долгосрочного управления: их восстановление после истощения занимает десятилетия, а иногда и столетия.
</a:t>
            </a:r>
            <a:endParaRPr lang="en-US" sz="9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 водные ресурсы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сдвиги в сезонности стока: вода все чаще приходит не тогда, когда она нужна для сельского хозяйства и городов.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делает водные ресурсы менее предсказуемыми, поэтому растет значение накопления, регулирования стока и адаптации хозяйства.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IPCC; обобщение климатических воздействий на гидрологический цикл
</a:t>
            </a:r>
            <a:endParaRPr lang="en-US" sz="8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водопользование: от учета к сотрудничеству
</a:t>
            </a:r>
            <a:endParaRPr lang="en-US" sz="1654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темы и отражает последовательность мер, снижающих дефицит воды без постоянного роста водозабора.
</a:t>
            </a:r>
            <a:endParaRPr lang="en-US" sz="9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экономии и альтернативного водоснабжения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657775" y="13113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9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Опреснение морской воды особенно важно для стран с дефицитом пресных ресурсов, прежде всего в засушливых прибрежных регионах. Его ограничивают высокая энергоемкость и необходимость утилизации соленого рассола.
</a:t>
            </a:r>
            <a:endParaRPr lang="en-US" sz="881" dirty="0"/>
          </a:p>
        </p:txBody>
      </p:sp>
      <p:sp>
        <p:nvSpPr>
          <p:cNvPr id="15" name="Text 3"/>
          <p:cNvSpPr txBox="1"/>
          <p:nvPr/>
        </p:nvSpPr>
        <p:spPr>
          <a:xfrm>
            <a:off x="657775" y="20119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Очищенные сточные воды все чаще возвращают в промышленность, коммунальное хозяйство и полив зеленых зон. Такой подход уменьшает нагрузку на реки и подземные горизонты без снижения качества услуг.
</a:t>
            </a:r>
            <a:endParaRPr lang="en-US" sz="902" dirty="0"/>
          </a:p>
        </p:txBody>
      </p:sp>
      <p:sp>
        <p:nvSpPr>
          <p:cNvPr id="16" name="Text 4"/>
          <p:cNvSpPr txBox="1"/>
          <p:nvPr/>
        </p:nvSpPr>
        <p:spPr>
          <a:xfrm>
            <a:off x="657775" y="27125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дождевой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дождевой воды помогает обеспечивать полив, уборку территорий и технические нужды. Это простая технология, особенно полезная в городах с периодическими перебоями водоснабжения.
</a:t>
            </a:r>
            <a:endParaRPr lang="en-US" sz="902" dirty="0"/>
          </a:p>
        </p:txBody>
      </p:sp>
      <p:sp>
        <p:nvSpPr>
          <p:cNvPr id="17" name="Text 5"/>
          <p:cNvSpPr txBox="1"/>
          <p:nvPr/>
        </p:nvSpPr>
        <p:spPr>
          <a:xfrm>
            <a:off x="657775" y="34131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утечек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Счетчики, датчики протечек и модернизация сетей позволяют быстро сокращать потери, которые в старой инфраструктуре могут составлять значительную долю подаваемой воды.
</a:t>
            </a:r>
            <a:endParaRPr lang="en-US" sz="902" dirty="0"/>
          </a:p>
        </p:txBody>
      </p:sp>
      <p:sp>
        <p:nvSpPr>
          <p:cNvPr id="18" name="Text 6"/>
          <p:cNvSpPr txBox="1"/>
          <p:nvPr/>
        </p:nvSpPr>
        <p:spPr>
          <a:xfrm>
            <a:off x="657775" y="41137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дают максимальный эффект только вместе с точным учетом потребления, приоритетами распределения и планированием, учитывающим реальные природные ограничения территории.
</a:t>
            </a:r>
            <a:endParaRPr lang="en-US" sz="9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в повседневной жизни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бытовые решения уменьшают расход воды, а при массовом применении дают заметный общий эффект для города и страны.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экономия особенно эффективна, когда становится привычкой многих людей: тогда снижается нагрузка на сети, водохранилища и системы очистки.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«Мировые водные ресурсы»; примеры бытовой водосберегающей практики
</a:t>
            </a:r>
            <a:endParaRPr lang="en-US" sz="6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фактор международных отношений и безопасности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бассейны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озера, пересекающие государственные границы, заставляют страны согласовывать интересы. Для Нила, Иордана, Инда и Меконга распределение стока напрямую связано с безопасностью и развитием.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напряженности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плотин, рост водопотребления и изменение режима стока могут усиливать споры между соседями. В таких условиях вода становится не только природным, но и политическим ресурсом.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соглашениям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договоры, обмен гидрологическими данными и координация управления водохранилищами помогают снизить конфликтность и сделать использование трансграничных рек более устойчивым.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мировых водных ресурсов к середине XXI века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усиливают друг друга: рост спроса повышает нагрузку, загрязнение сокращает пригодные запасы, а климат делает водоснабжение менее надежным.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воды становится системной, поэтому решения должны сочетать экологию, технологии, управление и социальную справедливость.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«Мировые водные ресурсы»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главный ресурс с ограниченным доступом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водные ресурсы огромны по объему, но доступ к чистой пресной воде ограничен. Будущее зависит от бережного потребления, защиты качества, технологий и международного сотрудничества.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2026-06-03T07:29:46Z</dcterms:created>
  <dcterms:modified xsi:type="dcterms:W3CDTF">2026-06-03T07:29:46Z</dcterms:modified>
</cp:coreProperties>
</file>