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11 класса: ключевые идеи стереометрии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переносит геометрию в пространство: прямые, плоскости, тела, углы и расстояния.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стереометрии в курсе 11 класса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продолжает планиметрию и переносит изучение геометрических свойств на пространство. Главное отличие — «третье измерение»: невидимые элементы, дополнительные построения, доказательства. В 11 классе это проявляется в задачах на расстояния, углы и прикладных моделях.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объекты в пространстве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работают с базовыми объектами: точкой, прямой, плоскостью, отрезком и лучом, а также с углом. Эти понятия задают основу для построений и для дальнейших доказательств отношений.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«плоских» фигур рассматриваются объёмы и поверхности: многогранники, призмы, пирамиды, цилиндры, конусы и шар. Прямая и плоскость — бесконечные объекты, поэтому важно корректно понимать их пересечения.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приходится различать видимые линии чертежа и скрытые элементы, которые обозначают штриховыми отрезками. Умение «читать» такой рисунок напрямую влияет на выбор признака и на верное доказательство.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прямой и плоскости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ключевыми становятся общие точки: при лежании их бесконечно много, при пересечении — одна, при параллельности общих точек нет.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типа расположения позволяет сразу выбрать нужный признак: лежит ли прямая в плоскости, пересекает ли её или проходит параллельно.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11 класса (обобщение типовых случаев, 2010–2020-е годы)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и перпендикулярности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параллельности прямой и плоскости: если прямая параллельна некоторой прямой, лежащей в этой плоскости, и при этом не имеет с плоскостью общих точек, то она параллельна плоскости.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перпендикулярности прямой и плоскости: если прямая перпендикулярна двум пересекающимся прямым в плоскости, то она перпендикулярна самой плоскости. Это даёт надёжный способ доказывать перпендикулярность.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доказательных задачах эти признаки выступают как «инструменты» перехода: от отношений между прямыми в плоскости к отношению между прямой и плоскостью. Поэтому особенно важно грамотно строить и фиксировать опорные линии.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признаков ускоряет решение: вместо догадок выстраивается цепочка утверждений. Обычно достаточно найти две нужные прямые в плоскости или одну параллельную прямую, лежащую в ней.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стереометрической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решения: от условия к вычислению и проверке результата.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как основа пространственных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— один из главных объектов стереометрии: она задаёт «границу» пространства и помогает формулировать условия параллельности и перпендикулярности. Пересечение двух плоскостей — это прямая, по которой они «сходятся».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Плоскости и двугранные углы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двугранный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Двугранный угол образуют две полуплоскости с общей границей. Его измеряют линейным углом, который строят перпендикулярно ребру двугранного угла. На рисунке выделяют ребро, линейный угол и опорные перпендикуляры, чтобы задача стала плоской.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23" y="1159575"/>
            <a:ext cx="3113853" cy="2619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пространственные отношения и их признаки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Распознать тип расположения объектов и применить соответствующий признак — ключ к большинству задач стереометрии.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решение начинается с «классификации» расположения объектов. После этого остаётся применить нужный признак и свести вычисления к построенным высотам и проекциям.
</a:t>
            </a:r>
            <a:endParaRPr lang="en-US" sz="1188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11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Многогранники: призма и пирамида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имеет два равных и параллельных основания и боковые рёбра, которые соединяют соответствующие вершины. Для задач важны высота, грани и возможные диагонали оснований.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«правильные»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регулярно встречаются правильные многогранники, прямые призмы и правильные пирамиды. Их преимущество — симметрия, которая упрощает вычисление высот, сторон и углов.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для 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у призмы, и у пирамиды используют вершины, рёбра, грани, диагонали и сечения. При поиске сечения нужно понимать, какие рёбра плоскость пересекает и какие точки соединяются.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имеет одно основание и боковые треугольные грани, сходящиеся в вершине. В задачах на площадь и объём ключевыми становятся высота пирамиды и апофема для правильных вариантов.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поверхностей и объёмы тел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 пространственную «ёмкость», а площадь поверхности — суммарную величину границ тела. Для вычислений достаточно разложить поверхность на части и применить базовые формулы.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подчёркивает общую структуру: всегда участвуют площадь основания и высота (или радиус через π). Поэтому при решении сначала находят нужное основание и высоту.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11 класса; стандартные формулы для призм, пирамид, цилиндров, конусов и шара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и их элементы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Цилиндр, конус и шар — базовые тела вращения: они получаются при вращении плоской фигуры вокруг оси. Важно различать, какие элементы отвечают за «вертикаль» (высота) и за «радиус» (масштаб окружностей).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цилиндра выделяют два основания-окружности, образующие (боковые отрезки) и высоту как расстояние между основаниями. У конуса — вершину, образующую, радиус основания и высоту; у шара — центр, радиус и диаметр.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помогают осевые сечения: сечение плоскостью через ось превращает объёмную фигуру в плоскую. Тогда радиусы становятся отрезками, а возникающие прямоугольные треугольники позволяют применять теорему Пифагора для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сечения многогранника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пройти от условия с плоскостью сечения к форме и измеримым величинам сечения (для призм и пирамид особенно важны «сечения по вершинам и рёбрам»).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 пространстве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различают расстояние между точками, от точки до прямой и от точки до плоскости. Эти величины связывают «геометрию в пространстве» с тем, что можно посчитать через прямоугольные треугольники.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найти расстояние между параллельными прямыми или между параллельными плоскостями, обычно строят общий перпендикуляр. Его длина и становится искомой мерой, когда нет пересечений.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универсальный приём — опустить перпендикуляр. Полученный прямоугольный треугольник позволяет применять теорему Пифагора и сводить задачу к вычислениям по плоской фигуре.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расстояния от точки до плоскости строят перпендикуляр из точки на плоскость. Длина этого перпендикуляра напрямую даёт ответ, а точку основания удобно отмечать для последующих построений.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в геометрии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дают «единый язык» для точек, векторов, прямых и плоскостей. После записи направляющих векторов решения часто сводятся к вычислению чисел, а не к множеству рисунков.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метод особенно силён там, где много проверок: параллельность, перпендикулярность, нахождение длины или угла. Чем сложнее чертёж, тем ценнее переход к формулам.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методики координатного подхода (математика 11 класс).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видимые и скрытые рёбра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учащийся переносит мысль «как видно», не учитывая штриховые линии. Из-за этого неправильно выбирается грань для сечения или основания для высоты. Итог — неверный треугольник для вычислений.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не тот перпендикуляр при расстоянии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Вычисляя расстояние, забывают о том, что нужен именно перпендикуляр к плоскости или прямой. Иногда строят отрезок «на глаз», но он не образует прямой угол с нужным объектом. Ответ получается правдоподобным, но геометрически неверным.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Подбирают неверную формулу для объёма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частая ошибка — выбрать формулу, подходящую другой фигуре: например, использовать призму вместо пирамиды, забыв коэффициент 1/3. В задачах с разными высотами путают, какое расстояние является высотой тела.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стереометрии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9940" y="1151850"/>
            <a:ext cx="2691320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 признаки, которые нужно помнить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справочник: что именно знать для вычислений и доказательств, и какое условие обычно проверяется в задаче.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подчёркивает: успех зависит не от «угаданных» формул, а от корректного выбора объектов (основание, радиус, высота) и от точного смысла проверяемого условия, включая геометрические перпендикуляры и углы.
</a:t>
            </a:r>
            <a:endParaRPr lang="en-US" sz="1039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(11 класс), базовые формулы и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формата ЕГЭ по геометрии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профильных заданиях чаще всего требуется вычислить длину, площадь, объём или угол в многогранниках и телах вращения. Типовые сюжеты включают призмы, пирамиды, цилиндры, конусы, а также задачи на сечения и расстояния.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пласт составляют ситуации с вписанными и описанными фигурами: нужно не только посчитать, но и аккуратно связать геометрические факты с формулой. Поэтому важна последовательность: чертёж → построения → вывод.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стратегия — сначала найти «мост» между пространственной конфигурацией и плоским расчётом: проекция, перпендикуляр, сечение или координаты. Затем уже выбирают формулу и доводят решение до числового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подхода к решению геометрической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логика: по типу вопроса выбирается признак или построение, которое переводит задачу в вычислимую форму.
</a:t>
            </a:r>
            <a:endParaRPr lang="en-US" sz="232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42842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 геометрии 11 класса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навыки «видеть» объём по рисунку: понимать, где проходят скрытые элементы, и как из них составлять новые построения. Это напрямую помогает решать задачи с сечениями и расстояниями.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рисунка и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какие углы и высоты относятся к задаче, позволяет не «считать лишнее». При построении перпендикуляров и проекций формула становится неизбежным продолжением рисунка.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связывать условия задачи с конкретными признаками и теоремами. Геометрия тренирует структуру рассуждений: от построения к выводу и проверке результата на геометрический смысл.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прикладным задачам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3D-построений и вычислений полезны в инженерии, архитектуре, компьютерной графике и 3D-моделировании. Там также важны проекции, сечения и измерения расстояний.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Стереометрия: единая система для доказательств и вычислений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объединяет доказательство, вычисление и анализ пространственных отношений. Опоры темы — признаки взаимного расположения прямых и плоскостей, формулы площадей и объёмов, сечения, расстояния и углы.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2026-05-13T11:50:04Z</dcterms:created>
  <dcterms:modified xsi:type="dcterms:W3CDTF">2026-05-13T11:50:04Z</dcterms:modified>
</cp:coreProperties>
</file>