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7 классе: зачем он нужен и чему помогает научиться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читать, понимать, говорить и писать увереннее.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каждый день: где он встречается семикласснику
</a:t>
            </a:r>
            <a:endParaRPr lang="en-US" sz="229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окружают нас в телефоне, играх, песнях, фильмах и школьных сервисах, поэтому язык нужен не только на уроке, но и в обычной жизни, поездках и будущем обучении.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учебные навыки развивает английский язык
</a:t>
            </a:r>
            <a:endParaRPr lang="en-US" sz="2017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учит замечать детали, быстро находить нужную информацию и догадываться о значении слов по контексту. Короткие тексты, объявления и диалоги постепенно делают понимание более точным.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записей тренирует память, внимание и умение узнавать знакомые фразы в живой речи. Регулярная работа с аудио помогает лучше понимать скорость, интонацию и смысл сказанного.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задания развивают произношение, беглость и уверенность. Когда ученик отвечает на вопросы и произносит фразы вслух, ему легче говорить без долгих пауз и лишнего волнения.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точнее строить предложения, соблюдать порядок слов и писать без лишних ошибок. Короткие сообщения и описания закрепляют грамматику и делают мысль более ясной.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вокруг нас: примеры из повседневной среды
</a:t>
            </a:r>
            <a:endParaRPr lang="en-US" sz="1646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смартфона часто встречаются кнопки и меню на английском: settings, menu, upload, download. Даже без полного перевода школьник начинает узнавать эти слова и понимать их смысл.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интерфейсы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постоянно появляются слова level, start, game, online. Они помогают ориентироваться в действиях и постепенно превращаются из незнакомых надписей в понятные команды.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песен, альбомов, фильмов и сериалов часто пишутся на английском. Так язык становится частью досуга и запоминается легче, потому что связан с интересным контентом.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и вывески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товарах, витринах и вывесках можно увидеть слова password, sale, new, menu. Такие примеры показывают, что английский нужен не только в школе, но и в обычном городе.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Онлайн-платформы, задания и обучающие видео тоже часто используют английские слова. Это делает язык полезным для уроков, проектов и самостоятельной работы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88384"/>
            <a:ext cx="4646100" cy="27398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навык имеет свою задачу, но на уроке они постоянно дополняют друг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цели школьного курса английского языка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речевых навыка на уроках английского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результат появляется тогда, когда чтение, слушание, говорение и письмо развиваются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сравнения ежедневной практики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полезны короткие занятия каждый день
</a:t>
            </a:r>
            <a:endParaRPr lang="en-US" sz="218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 помогает не только запоминать слова, но и быстрее узнавать их в тексте и на слух.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15–20 минут дают устойчивый рост без перегрузки и помогают сохранить привычку заниматься.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новые слова в 7 классе без перегрузки
</a:t>
            </a:r>
            <a:endParaRPr lang="en-US" sz="216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запоминания лексики и переноса её в активную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звукa в словах ship и sheep меняют значение слова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даже небольшая разница в звуках может изменить смысл. Поэтому важно слушать, повторять и сравнивать произношение, а не только запоминать написание.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английской фонетики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грамматика: на чём строится речь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нужен для рассказа о себе, состоянии и признаках предметов. Он часто становится основой простых предложений, поэтому его важно знать и в утвердительной, и в вопросительной форме.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have и do
</a:t>
            </a:r>
            <a:pPr algn="ctr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помогает говорить о наличии и личном опыте, а do часто появляется в вопросах и отрицаниях. Эти глаголы встречаются очень часто и помогают строить короткие, понятные фразы.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порядок слов особенно важен: сначала подлежащее, затем сказуемое и дополнение. Если менять местами слова без правила, смысл предложения может стать непонятным.
</a:t>
            </a:r>
            <a:endParaRPr lang="en-US" sz="989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
</a:t>
            </a:r>
            <a:pPr algn="ctr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привычки и факты, а Present Continuous — действие прямо сейчас. Сравнение двух времён помогает точнее передавать смысл и выбирать правильную форму глагола.
</a:t>
            </a:r>
            <a:endParaRPr lang="en-US" sz="9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нескольких приёмов, а не один способ повторения.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приёмы изучения лексики в школе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запоминания слов, которые работают вместе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ассоциации, темы и контекст усиливают друг друга и лучше закрепляют слово в 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теме урока, основанные на описании слайда.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на уроках английского — это часть обучения
</a:t>
            </a:r>
            <a:endParaRPr lang="en-US" sz="172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показывают, какой материал уже пора закреплять, а не служат признаком неуспеха. Чем спокойнее ученик относится к ним, тем быстрее замечает свой прогресс.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новым материалом и недостатком практики, поэтому регулярное повторение важнее переживаний из-за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английский текст на уровне 7 класса
</a:t>
            </a:r>
            <a:endParaRPr lang="en-US" sz="2341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тех слов, которые уже знаете. Это помогает не теряться в тексте и сразу увидеть общую тему, даже если некоторые фразы пока незнакомы.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ключевые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повторяющиеся выражения, имена, даты и слова-сигналы. Они подсказывают, о чём говорится в каждом абзаце и как связаны части текста.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 — смысл абзацев
</a:t>
            </a:r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каждый абзац целиком и попробуйте понять его главную мысль. Если встречаются новые слова, значение часто можно угадать по контексту.
</a:t>
            </a:r>
            <a:endParaRPr lang="en-US" sz="98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конце — проверка 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 на простые вопросы по тексту, перескажите его коротко или найдите нужную информацию. Так чтение превращается в осознанную работу, а не в перевод каждого слова.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одной фразы к живому диалогу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короткий образец речи постепенно превращается в самостоятельное общение на уроке и в паре.
</a:t>
            </a:r>
            <a:endParaRPr lang="en-US" sz="9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как понимать английскую речь на слух
</a:t>
            </a:r>
            <a:endParaRPr lang="en-US" sz="1927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с простого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лучше слушать короткие записи на знакомые темы. Повторяющиеся фразы, чёткая дикция и небольшой объём текста помогают не терять смысл и быстрее узнавать знакомые слова.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Субтитры, картинки и ключевые слова в задании помогают уловить тему даже тогда, когда отдельные слова пока неясны. Это снижает напряжение и делает прослушивание более успешным.
</a:t>
            </a:r>
            <a:endParaRPr lang="en-US" sz="1174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развивается постепенно, если работать с ним часто и недолго. Короткие видео, песни и диалоги приучают ухо к разным голосам, темпу речи и интонации.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полезно ответить на вопросы, выписать знакомые слова или пересказать главное. Так ученик учится не просто слышать звуки, а понимать смысл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 учебной презентации по теме мотивации.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мотивирует семиклассников учить английский
</a:t>
            </a:r>
            <a:endParaRPr lang="en-US" sz="206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интерес к фильмам, музыке и онлайн-контенту часто запускает учебную мотивацию раньше, чем мысли о будущем. Именно практическая польза делает уроки понятнее.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английский к повседневным интересам ученика, тем выше его вовлечённость и готовность заниматься регулярно.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и что помогает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пишутся похоже, но значат разное, часто сбивают с толку. Помогают примеры в предложении и сравнение слов в одном контексте.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Боязнь ошибки уменьшается, когда ученик начинает с коротких фраз и отвечает по образцу. Работа в паре делает разговор спокойнее и естественнее.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 временах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 легче различать на коротких моделях речи. Регулярные упражнения с одним и тем же действием в разном времени быстро дают опору.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переводить каждое слово, смысл теряется и речь замедляется. Полезнее повторять слова по времени и учить их в небольших порциях.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фразы помогают начать разговор, попросить о помощи и вежливо ответить собеседнику на уроке или в паре.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учебных фраз для школьного общения.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начала общения на английском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готовых выражений уже позволяет поддержать простой диалог и чувствовать себя увереннее на 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пригодится в будущем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которая говорит на 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IT английский нужен почти каждый день: в названиях функций, документации и обучающих видео. Если школьник привыкает читать интерфейсы и инструкции сейчас, позже ему будет легче осваивать новые программы и устройства.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международные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аэропорту, в гостинице и на экскурсии английский помогает задавать вопросы и понимать указатели. Он нужен там, где люди из разных стран хотят быстро договориться без долгих объяснений.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творчество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статьи, спортивные новости, подкасты и видеоролики часто сначала появляются на английском. Это открывает доступ к материалам, которые помогают учиться, развиваться и узнавать мир шире школьной программы.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прогресса, составленная по этапам, указанным в описании слайда.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прогресса на 4 недели для ученика 7 класса
</a:t>
            </a:r>
            <a:endParaRPr lang="en-US" sz="211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опирается на предыдущий: слова переходят в фразы, фразы — в речь, а чтение — в небольшой связный рассказ. Темп остаётся посильным.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 усложнение заданий помогает закреплять материал без перегрузки и даёт заметный результат уже за месяц.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становится легче, когда им занимаются регулярно
</a:t>
            </a:r>
            <a:endParaRPr lang="en-US" sz="228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уделять английскому немного времени, слова, фразы и правила начинают складываться в понятную систему. Маленькие шаги дают устойчивый результат и уверенность в речи.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2026-05-31T01:05:15Z</dcterms:created>
  <dcterms:modified xsi:type="dcterms:W3CDTF">2026-05-31T01:05:15Z</dcterms:modified>
</cp:coreProperties>
</file>