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[Ч] авазы һәм Ч хәрефе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мягкий звук [ч] и его букву-приятельницу.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буква Ч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Ч живёт в знакомых словах: чай, час, мяч, печка, черепаха. Сегодня разберём, как звучит этот мягкий глухой звук и как быстро узнавать его в словах.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звук [ч]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[ч] — согласный, поэтому при его произнесении воздух встречает преграду. Голос почти не слышен: звук получается тихим и чётким.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всегда мягкий, словно произносится с улыбкой. Поэтому [ч] звучит особенно нежно и не становится твёрдым ни в одном слове.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короткий, как маленький щелчок. Если произнести его внимательно, легко услышать, где в слове спряталась буква Ч.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Ч и строчная ч обозначают один и тот же звук [ч]. В словах одна буква передаёт один мягкий согласный звук, без лишних сюрпризов.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буква Ч похожа на маленький крючок или ручку. Её удобно запоминать: увидел такой “крючок” в слове — значит, рядом звук [ч].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буква Ч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начинаются со звука [ч]
</a:t>
            </a:r>
            <a:endParaRPr lang="en-US" sz="2603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чай звук [ч] стоит в начале и слышится очень ясно. Такие короткие слова удобно читать по слогам и повторять вслух.
</a:t>
            </a:r>
            <a:endParaRPr lang="en-US" sz="150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 помогает быстро заметить букву Ч. Начальный звук [ч] легко услышать, если произнести слово медленно и аккуратно.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чудо первый звук [ч] звучит мягко и звонко для слуха, хотя сам он глухой. Это слово особенно нравится детям.
</a:t>
            </a:r>
            <a:endParaRPr lang="en-US" sz="150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чиж короткое, поэтому начальный звук [ч] в нём заметен сразу. Оно удобно для тренировки чтения и чистого произношения.
</a:t>
            </a:r>
            <a:endParaRPr lang="en-US" sz="150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черепаха звук [ч] стоит в начале и помогает начать чтение спокойно. Длинные слова удобно делить на слоги, чтобы не торопиться.
</a:t>
            </a:r>
            <a:endParaRPr lang="en-US" sz="150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[ч] стоит в середине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мячик и печка звук [ч] спрятан внутри. Нужно произнести слово медленно, чтобы услышать мягкий согласный и найти его точное место.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ручей и девочка буква Ч помогает сохранить мягкое звучание. Такие слова легко узнаются на слух, если читать их спокойно и чётко.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качели тоже подсказывает, где прячется [ч]. Когда звук стоит в середине, полезно делить слово на слоги и проверять каждый из них.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[ч] в слове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чтения и письма на уроке.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90" y="160999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00" y="1623550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0437" y="160999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9890" y="33854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буквой Ч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ча звучит мягко и легко соединяется со словами чай и чаша. Слоговое чтение помогает не пропускать букву Ч и не спешить.
</a:t>
            </a:r>
            <a:endParaRPr lang="en-US" sz="150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чу встречается в слове чудо и читается очень плавно. Его удобно произносить несколько раз подряд, чтобы почувствовать мягкость звука [ч].
</a:t>
            </a:r>
            <a:endParaRPr lang="en-US" sz="1531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чи слышится в слове чиж и помогает читать аккуратно. Когда слог произносится чётко, буква Ч запоминается быстрее и увереннее.
</a:t>
            </a:r>
            <a:endParaRPr lang="en-US" sz="1450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че встречается в начале слова черепаха. Он полезен для тренировки чтения: сначала слог, потом всё слово целиком, без лишней спешки.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чо встречается реже, но тоже читается легко и мягко. Его можно заметить в словах и быстро узнать по знакомому началу.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ЧА, ЧУ, ЧИ, ЧЕ, ЧО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буквы Ч могут стоять разные гласные, но сам звук [ч] остаётся мягким. Поэтому в сочетаниях ча, чу, чи, че и чо не нужно смягчать его ещё сильнее.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сочетания легко услышать в словах чай, чулок, чистый, черепаха и чёлка. Они помогают быстро читать и узнавать знакомые кусочки слова.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смотреть на букву, но и слушать слово целиком. Тогда сочетания с Ч запоминаются по слуху почти без усилий, как любимая песенка.
</a:t>
            </a:r>
            <a:endParaRPr lang="en-US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[ч] и [щ] похожи: оба мягкие и шипящие. Но [ч] звучит короче и резче, а [щ] тянется дольше, словно “шепчет” протяжно.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чашка и щука помогают услышать разницу без путаницы. Полезно произнести их медленно и прислушаться к первому звуку — он всё сразу подскажет.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[ч] отличается от [щ]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[ч] отличается от [ш]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[ч] всегда мягкий, а [ш] — твёрдый. Поэтому в словах чай и шар первый звук слышится по-разному, даже если буквы стоят рядом в азбуке.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[ч] язык поднимается выше и звучание получается короче, как лёгкий щелчок. У [ш] звук длиннее и ровнее, без такой мягкости.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путать эти звуки, слово может звучать неверно. Поэтому полезно вслушиваться в начало слова и произносить его медленно, особенно когда рядом стоят шипящие буквы.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коротких и знакомых слов: чай, чиж, мяч. В них звук [ч] слышится отчётливо, а букву Ч легко заметить глазами.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подлиннее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слова чаша, печь, ключ, ручка. Здесь нужно не спешить и спокойно выделять звук [ч], чтобы он прозвучал мягко и ясно.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повторяем слова по слогам и читаем их целиком. Так буква Ч запоминается лучше, а произношение становится чище и увереннее.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Чистоговорки со звуком [ч]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Чебурашки весёлый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4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Ча-ча-ча — шагает Чебурашка до врача. Чу-чу-чу — потом он учится в саду. Ритм помогает произносить звук [ч] чётко и без спешки, будто маленький барабанчик отбивает шаги.
</a:t>
            </a:r>
            <a:endParaRPr lang="en-US" sz="123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печки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Чи-чи-чи — в печке светятся лучи. Че-че-че — тихо стало на крылечке. Такие строки легко повторять хором, а мягкий звук [ч] звучит в них особенно заметно и дружелюбно.
</a:t>
            </a:r>
            <a:endParaRPr lang="en-US" sz="125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игры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Чо-чо-чо — у меня тепло плечо. Чу-чу-чу — я читать хочу. Чистоговорки делают урок похожим на игру: ребёнок слышит звук, повторяет его и быстрее запоминает букву Ч.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Чистоговорки со звуком [ч]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слова с буквой Ч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найти букву Ч, правильно произнести звук [ч] и прочитать слово без лишних остановок.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знакомые герои с буквой Ч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Чебурашка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сразу вызывает улыбку. В его имени буква Ч стоит в начале, поэтому ребёнок легко замечает звук [ч] и быстро вспоминает знакомое слово.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Чиполлино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Чиполлино помогает услышать мягкий первый звук и увидеть букву Ч в начале слова. Сказочный герой делает чтение ярче и интереснее.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имя Чарли удобно для тренировки чтения. В нём буква Ч звучит ясно, а слово легко произнести вслух без лишних усилий.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 и Гек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имена из детской книги хорошо запоминаются. Они показывают, что буква Ч часто встречается в собственных именах и может стать весёлой подсказкой на уроке.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букву Ч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Ч стоит среди согласных и относится к шипящим. Её удобно находить рядом с буквами Ш и Щ, потому что они похожи по звучанию.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помнить её место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порядок букв в алфавите, легче пользоваться азбукой и словарём. Ребёнок быстрее находит нужное слово и меньше путается в учебнике.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Ч в алфавите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Ч и Щ. Они похожи, но звучат по-разному: [ч] короче, а [щ] тянется дольше и звучит более протяжно.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произнести [ч] слишком твёрдо. Нужно помнить: этот звук всегда мягкий, как в словах чай, мяч и печка.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читать слово слишком быстро. Лучше сначала произнести его медленно, послушать первый звук и только потом прочитать целиком.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определяем, где слышится звук [ч]: в начале, середине или конце. Такое упражнение учит слушать слово и замечать мягкое звучание.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читаем слова по слогам: ча, чу, чи, че, чо. Медленное чтение помогает соединять буквы без ошибок.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повторяем всё слово целиком. Так ребёнок проверяет себя и убеждается, что буква Ч прочитана правильно и уверенно.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слова час, ручка, черепаха, ключ, мячик и находим в каждом букву Ч. Это помогает внимательно смотреть на слово, а не угадывать его.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Ч обозначает один мягкий глухой звук [ч].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графики и чтения в начальной школе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правило: одна буква — одно звучание, и оно всегда мягкое. Так легче читать слова без путаницы и не смешивать Ч с похожими буквами.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звук [ч] и буква Ч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[ч] и буква Ч помогают читать слова спокойно и без лишних ошибок. Если слушать звук, читать по слогам и сравнивать его с [ш] и [щ], буква Ч запомнится легко.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2026-05-21T11:38:45Z</dcterms:created>
  <dcterms:modified xsi:type="dcterms:W3CDTF">2026-05-21T11:38:45Z</dcterms:modified>
</cp:coreProperties>
</file>