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Гиалоплазма и цитоскелет: внутренняя организация клетки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сохраняет форму, транспортирует вещества и делится?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клетке находятся эти структуры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Гиалоплазма заполняет внутреннее пространство клетки, а цитоскелет пронизывает его сетью белковых нитей. Вместе они соединяют органоиды, мембрану и ядро, обеспечивая согласованную работу эукариотической клетки как единой 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Гиалоплазма: состав и свойства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02375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гиалоплазмы составляет вода: именно она образует среду, в которой растворяются и перемещаются вещества, а также протекает большинство клеточных реакций.
</a:t>
            </a:r>
            <a:endParaRPr lang="en-US" sz="945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369146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гиалоплазме находятся соли, глюкоза, аминокислоты, АТФ, ферменты и продукты обмена. Такой состав делает её активной химической средой, а не пустым пространством.
</a:t>
            </a:r>
            <a:endParaRPr lang="en-US" sz="945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035918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Коллоидные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среда не полностью однородна: её свойства близки к коллоидным, поэтому молекулы движутся в ней не только по законам диффузии.
</a:t>
            </a:r>
            <a:endParaRPr lang="en-US" sz="992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3702690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Внутриклеточное перемещение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переноса веществ клетка использует не только случайное движение молекул, но и направленный внутриклеточный транспорт, связанный с работой белковых структур.
</a:t>
            </a:r>
            <a:endParaRPr lang="en-US" sz="945" dirty="0"/>
          </a:p>
        </p:txBody>
      </p:sp>
      <p:sp>
        <p:nvSpPr>
          <p:cNvPr id="16" name="Text 6"/>
          <p:cNvSpPr txBox="1"/>
          <p:nvPr/>
        </p:nvSpPr>
        <p:spPr>
          <a:xfrm>
            <a:off x="323725" y="4369452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гиалоплазме создаются условия для обмена веществ, взаимодействия молекул и быстрого реагирования клетки на изменения внешней среды.
</a:t>
            </a:r>
            <a:endParaRPr lang="en-US" sz="9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гиалоплазмы и их роль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основные компоненты гиалоплазмы и их функции в клетке.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Гиалоплазма работает как активная среда: она не просто заполняет клетку, а обеспечивает реакции, транспорт и синтез молекул.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клеточный уровень организации жизни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Гиалоплазма и органоиды: единое пространство клетки
</a:t>
            </a:r>
            <a:endParaRPr lang="en-US" sz="2223" dirty="0"/>
          </a:p>
        </p:txBody>
      </p:sp>
      <p:sp>
        <p:nvSpPr>
          <p:cNvPr id="1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8097" y="188692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в общей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Митохондрии, рибосомы, элементы эндоплазматической сети, аппарат Гольджи и включения находятся не изолированно, а в общей гиалоплазме, где между ними постоянно идут обмен и связь.
</a:t>
            </a:r>
            <a:endParaRPr lang="en-US" sz="902" dirty="0"/>
          </a:p>
        </p:txBody>
      </p:sp>
      <p:sp>
        <p:nvSpPr>
          <p:cNvPr id="13" name="Text 3"/>
          <p:cNvSpPr txBox="1"/>
          <p:nvPr/>
        </p:nvSpPr>
        <p:spPr>
          <a:xfrm>
            <a:off x="2062126" y="18869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биохимических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происходит гликолиз, а также распределение промежуточных и конечных продуктов обмена, необходимых для дальнейшей работы органоидов и всей клетки.
</a:t>
            </a:r>
            <a:endParaRPr lang="en-US" sz="903" dirty="0"/>
          </a:p>
        </p:txBody>
      </p:sp>
      <p:sp>
        <p:nvSpPr>
          <p:cNvPr id="14" name="Text 4"/>
          <p:cNvSpPr txBox="1"/>
          <p:nvPr/>
        </p:nvSpPr>
        <p:spPr>
          <a:xfrm>
            <a:off x="3846148" y="18869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на свободных рибосомах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рибосомы используют компоненты гиалоплазмы для сборки белков, которые затем могут оставаться в цитоплазме или направляться к другим клеточным структурам.
</a:t>
            </a:r>
            <a:endParaRPr lang="en-US" sz="903" dirty="0"/>
          </a:p>
        </p:txBody>
      </p:sp>
      <p:sp>
        <p:nvSpPr>
          <p:cNvPr id="15" name="Text 5"/>
          <p:cNvSpPr txBox="1"/>
          <p:nvPr/>
        </p:nvSpPr>
        <p:spPr>
          <a:xfrm>
            <a:off x="5630188" y="18870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Внутриклеточное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Гиалоплазма служит средой, в которой вещества переходят от одного органоида к другому, обеспечивая согласованность процессов синтеза, дыхания и накопления запасов.
</a:t>
            </a:r>
            <a:endParaRPr lang="en-US" sz="903" dirty="0"/>
          </a:p>
        </p:txBody>
      </p:sp>
      <p:sp>
        <p:nvSpPr>
          <p:cNvPr id="16" name="Text 6"/>
          <p:cNvSpPr txBox="1"/>
          <p:nvPr/>
        </p:nvSpPr>
        <p:spPr>
          <a:xfrm>
            <a:off x="7414237" y="18870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общей внутренней среде клетка функционирует как единая система, а не как набор отдельных структур, каждая из которых работает сама по себе.
</a:t>
            </a:r>
            <a:endParaRPr lang="en-US" sz="9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 через гиалоплазму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превращений и перемещений веществ внутри эукариотической клетки.
</a:t>
            </a:r>
            <a:endParaRPr lang="en-US" sz="11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26" y="2362487"/>
            <a:ext cx="1753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0726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6501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Цитоскелет: основные элементы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крупные элементы цитоскелета, образованные тубулином. Они служат опорой для внутриклеточного транспорта и участвуют в формировании веретена деления.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Актиновые филаменты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тонкие нити цитоскелета расположены под мембраной и помогают клетке менять форму, двигаться и сокращаться, особенно в мышечных и подвижных клетках.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филаменты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придают клетке механическую прочность и устойчивость к растяжению. Их состав зависит от типа ткани и выполняемой клеткой функции.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компонентов цитоскелета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различия между элементами цитоскелета по общей функциональной роли в клетке.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наиболее связаны с делением и транспортом, а актиновые филаменты — с движением и изменением формы.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качественное сравнение структур цитоскелета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и белок тубулин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из тубулина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представляют собой полые цилиндры, собранные из белка тубулина. Такая организация делает их прочными и удобными для направленного перемещения внутриклеточных структур.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перестройка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быстро собираются и разбираются, поэтому клетка может оперативно менять внутреннюю организацию в ответ на деление, рост или перемещение веществ.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Веретено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митоза микротрубочки образуют веретено деления, которое помогает точно распределить хромосомы между дочерними клетками и сохранить наследственную информацию.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Внутриклеточные «рельсы»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микротрубочкам перемещаются органоиды и пузырьки с веществами. Поэтому их часто сравнивают с рельсами, по которым клетка организует направленный транспорт.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Актиновый цитоскелет и движение клетки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каркас под мембраной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плазматической мембраной клетка формирует плотный кортикальный слой из актиновых филаментов. Он помогает удерживать форму и одновременно позволяет быстро перестраивать поверхность при движении, росте или контакте с соседними клетками.
</a:t>
            </a:r>
            <a:endParaRPr lang="en-US" sz="1013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 и амёбоидное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клетке нужно переместиться, актиновые нити меняют свою организацию, и на поверхности появляются ложноножки. Так двигаются, например, амёбоидные клетки и многие лейкоциты при выполнении защитной функции.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как точная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мышечной ткани актин работает вместе с миозином, обеспечивая сокращение волокон. Это не просто движение, а строго координированный процесс, который превращает химическую энергию в механическое усилие.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филаменты и прочность клетки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каркас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филаменты образуют прочную сеть внутри цитоплазмы и удерживают клетку от чрезмерного растяжения. Они работают как гибкая арматура, сохраняющая целостность клетки при механическом воздействии.
</a:t>
            </a:r>
            <a:endParaRPr lang="en-US" sz="1009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Типоспецифичный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белков зависит от ткани: в эпителии преобладают кератины, в мышечных клетках — десмин, в клетках соединительной ткани — виментин. Такой состав отражает особенности функции каждой клетки.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эти структуры там, где клетки постоянно испытывают давление или натяжение: в коже, слизистых оболочках, нервной ткани. Они помогают тканям сохранять форму и не разрушаться при нагрузке.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болезнями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белков промежуточных филаментов ослабляют клетки и делают ткани более уязвимыми. Поэтому их изучение важно не только для понимания строения клетки, но и для объяснения некоторых наследственных нарушений.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цитоскелет обеспечивает внутриклеточный транспорт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переноса молекул и органоидов в эукариотической клетке
</a:t>
            </a:r>
            <a:endParaRPr lang="en-US" sz="11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Моторные белки и направление движения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белков, которые обеспечивают направленный перенос внутри клетки.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 определяется не только типом нити, но и белком-перемещателем; во всех случаях требуется энергия АТФ.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«Цитоскелет»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цитоскелета в митозе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этапах митоза микротрубочки не просто сохраняются, а быстро перестраиваются, чтобы точно управлять движением хромосом и сборкой веретена деления.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функциональная нагрузка приходится на метафазу и анафазу, когда особенно важно точное расхождение наследственного материала.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схема митоза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структур позволяют клетке сохранять форму и при необходимости быстро перестраиваться, что особенно важно для нейронов, лейкоцитов и эпителиальных клеток.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типа элементов цитоскелета обеспечивают одновременно устойчивость, движение и внутреннюю организацию клетки.
</a:t>
            </a:r>
            <a:endParaRPr lang="en-US" sz="19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цитоскелета с мембраной и внеклеточной средой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мембраны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Нити цитоскелета прикрепляются к мембранным белкам и поддерживают форму плазматической мембраны. Благодаря этому клетка лучше переносит давление и не теряет упорядоченность при внешнем воздействии.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белковые комплексы цитоскелет связан с соседними клетками. Эти соединения укрепляют ткани, помогают удерживать слои эпителия и обеспечивают согласованную работу клеток в составе органа.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 матриксом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компонентами внеклеточного матрикса позволяет клетке прикрепляться к окружению, чувствовать его свойства и менять направление роста, деления или перемещения в нужный момент.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 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и химические сигналы от мембраны передаются внутрь клетки через цитоскелет. Так клетка может быстро реагировать на изменения среды и перестраивать свою активность без задержки.
</a:t>
            </a:r>
            <a:endParaRPr lang="en-US" sz="10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цитоскелета и регуляция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нитей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и микрофиламенты формируются из мономеров, когда клетке требуется новая опорная структура или путь для переноса веществ. Этот процесс запускается очень быстро.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перестройки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Белки-регуляторы, ионы кальция, АТФ и ГТФ управляют удлинением и распадом нитей. Благодаря этому цитоскелет остается гибким и может менять архитектуру за считанные минуты.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делении, росте, миграции и заживлении тканей клетка перестраивает внутреннюю сеть, чтобы выполнить новую задачу. Именно такая динамика делает эукариотические клетки особенно приспособляемыми.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цитоскелета и их последствия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Поломки белков цитоскелета затрагивают сразу несколько процессов: транспорт, деление, прочность клеток и работу специализированных структур движения.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нарушается работа цитоскелета, тем шире последствия для ткани и всего организма.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обзор функций цитоскелета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1836742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9434" y="1836742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5684" y="3167071"/>
            <a:ext cx="346800" cy="308267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гиалоплазмы и цитоскелета для организма человека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эмбриона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эмбрионального развития клетки активно делятся, перемещаются и меняют форму. Гиалоплазма обеспечивает обмен веществ, а цитоскелет направляет перестройки и распределение компонентов.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нейронах цитоскелет поддерживает длинные отростки и помогает переносить вещества на большие расстояния. Это особенно важно для передачи сигналов и обновления клеточных структур.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постоянно изменяют форму и перемещаются к очагу воспаления. Для этого им нужны динамичный цитоскелет, внутриклеточный транспорт и быстрая перестройка мембранных контактов.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лекарства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препараты воздействуют на микротрубочки и тем самым тормозят деление клеток. Поэтому понимание цитоскелета важно для объяснения действия лекарств, в том числе противоопухолевых.
</a:t>
            </a:r>
            <a:endParaRPr lang="en-US" sz="9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Гиалоплазма и цитоскелет — основа работы клетки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Гиалоплазма задает химическую среду, а цитоскелет организует пространство, движение и деление. Вместе они делают клетку живой, устойчивой и способной к точной внутренней координации.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2026-06-01T19:22:42Z</dcterms:created>
  <dcterms:modified xsi:type="dcterms:W3CDTF">2026-06-01T19:22:42Z</dcterms:modified>
</cp:coreProperties>
</file>