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Неформальные письма и электронные сообщения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переписка: просто, вежливо, по-английски.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Неформальный английский нужен для общения с друзьями, родными и знакомыми. В 9 классе он помогает писать личные письма, email и короткие ответы, сохраняя дружелюбный тон и ясность мысли.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зачем используется неформальная переписка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informal letter отличается от formal letter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проще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неформальном письме чаще используются обычные слова, короткие фразы и разговорные обороты. Такой текст звучит естественно и ближе к живой беседе, чем официальный стиль.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теплее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Informal writing допускает личные оценки, эмоции и доброжелательные обращения. В formal letter важнее нейтральность, точность и сдержанность, поэтому звучание текста получается более официальным.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сокращения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неформальной переписке нормально писать I’m, don’t, can’t и другие сокращённые формы. Они делают сообщение короче и удобнее, но в официальном письме такие формы используют реже.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78873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свободнее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Informal letter не требует строго официальных формулировок и может включать короткие абзацы, личные детали и вопросы собеседнику. Для 9 класса важно выбирать стиль по 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60005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формата подходят для личного общения, но используются по-разному.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удобнее для быстрых коротких сообщений, а бумажное письмо воспринимается более личным и памятным.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письменного общения на английском языке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бумажного письма и email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604" y="3480576"/>
            <a:ext cx="8412621" cy="116659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неформального сообщения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или email обычно начинается с обращения по имени. Оно задаёт дружелюбный тон и показывает, кому адресовано сообщение, ещё до основной части текста.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070672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приветствия идёт короткое вступление. Оно может напоминать о предыдущем письме, сообщать повод для ответа или мягко переводить к теме сообщения.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82570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пишут новости, впечатления, просьбы, приглашения или благодарности. Эта часть обычно самая содержательная, поэтому важно излагать мысли ясно и делить текст на короткие абзацы.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94467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адресату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переписка не превращалась в монолог, полезно задать один или несколько вопросов. Они помогают продолжить разговор и показывают интерес к собеседнику.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206363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ставят прощальную фразу и подпись. Такое завершение делает письмо аккуратным, завершённым и удобным для 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стандартную структуру informal letter и личного email.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написать личное письмо по шагам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477" y="1838326"/>
            <a:ext cx="488936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900827"/>
            <a:ext cx="542227" cy="4337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и приветствия в английской переписке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Hi и Hello подходят для неформального общения и сразу задают дружелюбный тон. Они особенно уместны в сообщениях друзьям и одноклассникам.
</a:t>
            </a:r>
            <a:endParaRPr lang="en-US" sz="174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адресата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Dear Tom или Dear Anna звучит вежливо, но остаётся личным. Такая форма удобна, когда хочется сохранить тепло переписки и при этом быть аккуратным.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хороших друзей часто используют короткие, живые варианты: Hi, Tom! или Hello, Kate! Они звучат естественно и не создают лишней дистанции между собеседниками.
</a:t>
            </a:r>
            <a:endParaRPr lang="en-US" sz="1666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избегать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официальные приветствия в личной переписке выглядят неестественно. Если стиль сообщения дружеский, важно не перегружать его формальными оборотами, которые нарушают общий тон.
</a:t>
            </a:r>
            <a:endParaRPr lang="en-US" sz="170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встречающихся слов особенно помогают сделать письмо тёплым и естественным.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для неформальной переписки на английском языке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great, nice, cool, sorry и thanks быстро создают дружелюбное впечатление и помогают писать проще, яснее и ближе к живой речи.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личной переписке содержание обычно строится вокруг обмена новостями и поддержания разговора. Именно поэтому центральные части сообщения занимают больше места.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объём текста приходится на новости и вопросы: они продвигают диалог, а приветствие и прощание лишь оформляют его рамку.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структуры личного сообщения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входит в личные сообщения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Thanks for your letter, How are you? и It was great to hear from you помогают сразу включить собеседника в разговор и создать тёплый, естественный тон.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Продолжить контакт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Long time no see подходит, когда вы давно не общались. Оно делает письмо более живым и показывает, что вы помните о прошлой переписке.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Завершить вежливо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Write back soon, Best wishes и See you soon помогают аккуратно закончить сообщение. Они звучат дружелюбно и подходят для школьной личной переписки.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Проявить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Give my love to your family уместна в письме близким людям. Она добавляет тепла и делает завершение более личным, но не перегружает текст.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начала и завершения письма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2467" y="1838326"/>
            <a:ext cx="1812075" cy="270490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email: тема, адрес и скорость ответа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адрес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 важно проверить адрес получателя: одна ошибка может привести к тому, что письмо не дойдёт. В личной переписке это особенно неприятно, если сообщение срочное или содержит важную новость.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Subject помогает сразу понять смысл сообщения. Короткая и ясная тема, например Weekend plans или Invitation to my birthday, делает письмо удобным для быстрого чтения и ответа.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отклик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обычно приходит почти мгновенно, поэтому ответ на него ожидают быстрее, чем на бумажное письмо. Из-за этого текст должен быть коротким, понятным и без лишних деталей, чтобы собеседнику было легко ответить.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2774" y="2728778"/>
            <a:ext cx="3518454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частые недочёты в личных письмах и способы их исправить. Эти правила помогают сделать текст понятным, аккуратным и вежливым.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личное сообщение должно быть оформлено аккуратно: с приветствием, понятными абзацами и вежливым завершением.
</a:t>
            </a:r>
            <a:endParaRPr lang="en-US" sz="1265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письменного общения на английском языке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неформальной переписке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показывает, что электронное письмо особенно удобно для быстрого обмена сообщениями, а бумажное письмо выигрывает в личном впечатлении и памятности.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практичнее для повседневной переписки, а бумажное письмо лучше подходит для тёплых и запоминающихся сообщений.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письменного общения на английском языке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email по удобству для школьника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Бумажное письмо удобно, когда нужно поздравить человека с днём рождения, праздником или важным событием. Такой формат выглядит более тёплым и личным, чем короткое сообщение на экране.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и семья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благодарности родственникам и близким бумажное письмо особенно уместно: оно подчёркивает внимание и уважение. Почерк, бумага и аккуратное оформление делают послание более запоминающимся.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и личном общении бумажное письмо часто выбирают для особых случаев, когда хочется сохранить текст на память. Важно писать чисто, разделять абзацы и следить за оформлением.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особенно уместно бумажное письмо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личного письма или email перед отправкой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письма перед сдачей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шаблоны для разных ситуаций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друга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Hi, I’ve got some news about my weekend. Такая фраза сразу задаёт дружелюбный тон и помогает начать переписку без лишней официальности, если письмо адресовано другу или однокласснику.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родственника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Dear Grandma, I hope you are well. Это вежливое и тёплое начало подходит для общения с близкими людьми, когда важно показать уважение и заботу, но сохранить простоту.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благодарности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for your help and kind words. Такая формула хорошо работает, если нужно выразить признательность за поддержку, совет или подарок, не перегружая сообщение сложными оборотами.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78873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приглашения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I’d like to invite you to my birthday party. Эта фраза ясно сообщает цель письма и звучит естественно, поэтому её удобно использовать в личной переписке с друзьями и знакомыми.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Футбол, пицца и смех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общей фразы I had fun лучше написать несколько конкретных деталей. We played football in the park, then ate pizza and laughed a lot. Такой текст сразу рисует картину и делает письмо более живым.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детали дня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личное сообщение часто запоминается благодаря точным наблюдениям: где вы были, кто был рядом и что вас удивило. Даже короткое описание погоды, встречи или школьного события делает письмо более настоящим.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интересно не только событие, но и отношение к нему. Если написать, что вы были surprised, happy или a bit tired, письмо становится человечнее и помогает лучше понять ваши впечатления.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письмо живым и интересным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1933600"/>
            <a:ext cx="3848986" cy="22810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простую последовательность, которая помогает не забыть важные части письма и сохранить логичный порядок изложения.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соблюдать этот порядок, сообщение получается понятным, полным и удобным для чтения.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написания личного письма на английском языке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Мини-алгоритм написания личного сообщения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школьной переписки особенно удобен умеренный объём: в нём есть место для приветствия, нескольких фактов, вопроса и вежливого завершения.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длина помогает сохранить ясность и дружелюбный тон, тогда как слишком короткий или слишком длинный текст работает хуже.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письменной речи на английском языке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длины бывает удачное личное сообщение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неформальных письмах и email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Неформальная переписка помогает говорить просто, вежливо и по-деловому в личных ситуациях. Если соблюдать структуру, подбирать понятные слова и не забывать о вопросах собеседнику, письмо будет удачным.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2026-05-31T11:37:05Z</dcterms:created>
  <dcterms:modified xsi:type="dcterms:W3CDTF">2026-05-31T11:37:05Z</dcterms:modified>
</cp:coreProperties>
</file>