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 Никиты» Алексея Толстого: мир детства, памяти и взросления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том, как детство формирует характер, память и взгляд на мир.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 Никиты» опирается на автобиографическую память Толстого и традицию русской прозы о детстве. Это лирическая повесть, где важнее не событие, а тонкие изменения восприятия, настроения и внутреннего роста героя.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контекст и жанр повести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Толстой — один из крупнейших русских писателей XX века, работавший в разных жанрах: от исторической прозы до книг для детей и подростков.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и автобиографическая основа повести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 Никиты» выросло из личной памяти писателя о ранних годах жизни в помещичьей усадьбе. Поэтому бытовые детали здесь особенно точны и убедительны.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ценят в школьном изучении как образец психологической прозы, где детские впечатления становятся основой для разговора о взрослении, памяти и формировании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Чуткость и живое восприятие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остро замечает звуки, запахи, перемены погоды и настроение взрослых. Его мир полон тревоги и любопытства, а каждое впечатление переживается глубоко и по-настоящему.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Никиты: впечатлительность, любознательность, рост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фантазии к зрелости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помогает мальчику объяснять неизвестное и делать привычное значимым. Постепенно он учится отличать вымысел от реальности, увереннее понимать близких и себя самого.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28222"/>
            <a:ext cx="213008" cy="1893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дома и усадьбы как мир детства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задает ребенку чувство защищенности и порядка. Через семейные привычки и правила Никита постепенно осваивает границы дозволенного и учится доверять миру.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двор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двор и дорожки усадьбы расширяют детский опыт. Здесь повседневность соединяется с тайной, а знакомое пространство становится источником наблюдений и открытий.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усадьбы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Снежные пейзажи и зимняя тишина создают особую атмосферу. Они усиливают впечатлительность героя и делают даже привычные места немного загадочными.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уклад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Постройки, комнаты и бытовые ритуалы показывают устройство усадебной жизни. Через них Никита узнает труд, дисциплину и внутренний распорядок семьи.
</a:t>
            </a:r>
            <a:endParaRPr lang="en-US" sz="14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повести: от впечатления к пониманию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отражает не внешний конфликт, а развитие восприятия Никиты.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повести становится для Никиты источником защиты и внутренней опоры. Тепло близких помогает ему переживать страх, не теряя доверия к жизни.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Никиты и ее воспитательная роль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не только заботятся о ребенке, но и приучают его к порядку, труду и уважению к другим. Так формируются первые нравственные ориентиры героя.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семейная среда делает возможным его спокойное взросление: рядом с близкими Никита учится понимать себя, принимать правила и осваивать мир без ощущения одиночества.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персонажей и их роли в раскрытии темы детства.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раскрывают разные стороны детского восприятия: от доверия и защиты до наблюдения, опыта и первых нравственных оценок.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«Детство Никиты»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повести и их художественные функции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тишина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у Толстого не просто создает фон, а организует чувство пространства. Снег гасит лишние звуки, и мир кажется одновременно защищенным и тревожным. В этой тишине особенно заметны детские ожидания, опасения и попытки понять непонятное.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и свет весны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весны в тексте меняется ритм жизни: появляются движение, вода, свет и воздух. Эти детали передают не только пробуждение природы, но и внутреннее облегчение Никиты, который начинает чувствовать мир менее пугающим и более открытым.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место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в повести живет собственными звуками, запахами и переменами. Для мальчика он становится пространством проверки впечатлений: здесь фантазия сталкивается с реальностью, а каждое новое наблюдение укрепляет его связь с окружающим миром.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повести: живое и изменчивое пространство
</a:t>
            </a:r>
            <a:endParaRPr lang="en-US" sz="265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мотивы в повести связаны не только тематически, но и эмоционально: каждый усиливает ощущение цельности детского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природа задают основу, а страх, игра и память превращают отдельные эпизоды в историю внутреннего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«Детство Никиты»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повести и их соотношение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Никиты превращает обычные вещи в источник событий: предметы, звуки и тени обретают для него скрытый смысл и вызывают желание проверить, что именно происходит вокруг.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фантазия как способ познания мира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повести помогает ребенку не только развлечься, но и освоить реальность: через придуманные ситуации он учится замечать детали, сравнивать впечатления и делать первые выводы.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становится для героя способом справиться с тревогой: она объясняет непонятное, смягчает страх и позволяет постепенно переводить смутные ощущения в осознанный опыт.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эпизоды особенно ясно показывают живость детского сознания, его самостоятельность и стремление не просто принимать мир готовым, а понимать его изнутри.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который укрепляет 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наблюдения и проверка собственных впечатлений помогают Никите отличать реальную угрозу от воображаемой. Так страх уступает место спокойствию и внутренней собранности.
</a:t>
            </a:r>
            <a:endParaRPr lang="en-US" sz="1263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ночные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сталкивается с темнотой, непонятными звуками и ожиданием опасности. Страх возникает из неясности мира и показывает естественную уязвимость ребенка.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дома и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Повторяемый порядок жизни, присутствие близких и знакомые бытовые действия постепенно снижают напряжение. Ребенок чувствует, что рядом есть защита и устойчивость.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страха и пути его преодоления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строит повествование на точных зрительных, слуховых и осязательных деталях, благодаря которым мир усадьбы воспринимается конкретно, объемно и почти физически ощутимо.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язык: детали, образы, интонация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текста мягко соединяет лиризм, сдержанный юмор и психологическую наблюдательность; поэтому даже простые бытовые сцены звучат значимо и убедительно.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колебания связаны с новыми впечатлениями, но общий вектор ведет к большей собранности и доверию к окружающему миру.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эмоциональная устойчивость героя возрастает: тревога не исчезает полностью, но перестает управлять его восприятием.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повесть «Детство Никиты» (по ходу развития образа героя)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героя в ходе повести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темы раскрываются через соответствующие художественные приемы и детали повествования.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каждая поддерживается собственными приемами, а их сочетание создает цельную картину детства и взросления.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повесть «Детство Никиты»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художественные средства повести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Никита учится различать реальность и воображение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повторяющуюся логику детского опыта: от впечатления и тревоги — к проверке, пониманию и запоминанию.
</a:t>
            </a:r>
            <a:endParaRPr lang="en-US" sz="252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мир связан с тишиной, замкнутостью и сосредоточенностью на собственных ощущениях. В этой среде особенно заметны тревожность и хрупкость детского восприятия.
</a:t>
            </a:r>
            <a:endParaRPr lang="en-US" sz="1092" dirty="0"/>
          </a:p>
        </p:txBody>
      </p:sp>
      <p:sp>
        <p:nvSpPr>
          <p:cNvPr id="6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весне
</a:t>
            </a:r>
            <a:pPr algn="l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изменения природы усиливаются движение, свет и ощущение открытого пространства. Вместе с природным пробуждением меняется и эмоциональный тон повествования.
</a:t>
            </a:r>
            <a:endParaRPr lang="en-US" sz="1127" dirty="0"/>
          </a:p>
        </p:txBody>
      </p:sp>
      <p:sp>
        <p:nvSpPr>
          <p:cNvPr id="7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закрепляет чувство ясности и спокойствия: Никита воспринимает мир увереннее, а сезонный круг становится знаком внутреннего взросления героя.
</a:t>
            </a:r>
            <a:endParaRPr lang="en-US" sz="1162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времен года и смены состояний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86609"/>
            <a:ext cx="226148" cy="2010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86609"/>
            <a:ext cx="226148" cy="2010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02878" y="2077821"/>
            <a:ext cx="163948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повести для школьного чтения в 11 классе
</a:t>
            </a:r>
            <a:endParaRPr lang="en-US" sz="2723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взросления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увидеть, как формируется личность ребенка: через страх, наблюдение, игру и первые выводы о людях, мире и собственных чувствах.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позволяет говорить о воспитании без назидательности: семейное тепло, порядок и забота показывают, как формируется чувство безопасности и доверия.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замечать, что природа в литературе может быть не фоном, а частью внутренней жизни героя и важным способом раскрытия его состояния.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читательского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«Детство Никиты» удобно для школьного разбора, потому что соединяет автобиографичность, лирику и психологическую точность, требуя внимательного чтения и аргументации.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соединяются не по отдельности, а в едином процессе формирования личности, где каждое событие уточняет внутренний опыт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тема взросления, а семья и природа выступают ее главными условиями и поддержкой.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Толстой, повесть «Детство Никиты» (аналитическое сопоставление проблематики)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повести и их взаимосвязь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«Детство Никиты» как повесть о становлении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Толстого показывает, что детство — это время, когда страх, игра, память и забота семьи постепенно превращаются в опыт, из которого вырастает характер и внутреннее понимание мира.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2026-05-20T04:02:42Z</dcterms:created>
  <dcterms:modified xsi:type="dcterms:W3CDTF">2026-05-20T04:02:42Z</dcterms:modified>
</cp:coreProperties>
</file>