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Европа, Азия и Америка включались в одну мировую систему через торговлю, войны и колонии.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Европы, Азии и Америки в XVI–XVIII веках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XVI–XVIII века — переход от феодального мира к раннему индустриальному обществу. Морские пути соединили регионы обменом товарами, людьми, технологиями и идеями — и ускорили рост конфликтов и возможностей.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рамки и общий контекст эпохи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Кругосветное путешествие Магеллана подтвердило единство океана и шарообразность Земли. Испания и Португалия первыми оформили колониальные владения за Атлантикой и за морями.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 и серебро из Центральной и Южной Америки усилили торговлю, а вместе с товарами распространялись болезни и новые виды растений, животных. Менялись формы зависимости коренного населения.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Плавания Колумба, да Гамы и Магеллана изменили европейские представления о мире и открыли новые маршруты. В 1498 году путь вокруг Африки привел к морскому выходу в Индию.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географические открытия и их последствия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Средиземноморье постепенно уступало позиции, а ключевую роль набирали атлантические порты — Севилья, Лиссабон, Амстердам и Лондон.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Торговый рост поддерживали практические инновации: кораблестроение, навигация, страхование, банковские расчеты и международные компании.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описанным качественным тенденциям (точные единицы не указаны в исходном материале).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морской торговли Европы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Испанские владения в XVI веке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 веке Испания закрепилась в Мексике, Перу, на Филиппинах и в значительной части Карибского бассейна. Мощь обеспечивали морские экспедиции, захват портов и вывоз драгоценных металлов.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Португальский контроль морской торговли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Португалия контролировала Бразилию и сеть торговых пунктов у побережья Африки, в Индии и Юго-Восточной Азии. Ее влияние держалось на монополии дальних перевозок и постоянном присутствии в ключевых узлах маршрутов.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и Португалия — первые колониальные державы
</a:t>
            </a:r>
            <a:endParaRPr lang="en-US" sz="249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5541" y="1527000"/>
            <a:ext cx="5830717" cy="3673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исходному материалу (точные статистические данные не приведены).
</a:t>
            </a:r>
            <a:endParaRPr lang="en-US" sz="1145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европейские монархии XVI–XVIII веков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форма управления, опора на ресурсы и государственная организация влияли на международное положение.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 эпохи: тот, кто лучше организует государство и контролирует ключевые ресурсы, получает преимущество в мировой политике.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Министр Жан-Батист Кольбер проводил политику меркантилизма: поддерживал мануфактуры, укреплял торговлю, развивал флот и усиливал контроль над экономикой для роста государственной мощи.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вела масштабные войны в Европе и соперничала с Англией и Нидерландами за колонии. Целью оставалось политическое влияние на континенте, подкрепляемое ресурсами государства.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Людовике XIV Франция стала примером абсолютной монархии. Король сосредоточил законодательную, исполнительную и военную власть, а Версаль стал механизмом подчинения знати.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эпохи Людовика XIV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революция и становление парламентаризма
</a:t>
            </a:r>
            <a:endParaRPr lang="en-US" sz="3103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событий: конфликт Стюартов, гражданская война, правовые изменения и ограничение монарха.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300483"/>
            <a:ext cx="276900" cy="246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34163"/>
            <a:ext cx="276900" cy="27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0573" y="4575925"/>
            <a:ext cx="242550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64225"/>
            <a:ext cx="276900" cy="276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Нидерланды и Англия как торгово-морские державы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Амстердам как порт и финансы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Нидерланды стали центром международной торговли, банковского дела и судостроения. Амстердам превратился в важнейший европейский порт и финансовый узел, связанный с мировой системой обмена.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Флот и государственная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усилила военно-морской флот и стремилась контролировать морские рынки. Это помогало поддерживать собственное судоходство и конкурировать с торговыми державами региона.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Ост-Индская компания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1600 году Англия создала Ост-Индскую компанию. Акционерная и организованная торговля расширила масштабы операций и сделала дальние перевозки более системными.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Биржи и страхование как ускоритель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бирж, страховых операций, акционерных компаний и морских перевозок ускорило формирование капиталистических отношений. Риски становились управляемыми, а торговля — масштабируемой.
</a:t>
            </a:r>
            <a:endParaRPr lang="en-US" sz="1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Священная Римская империя и государства Центральной Европы
</a:t>
            </a:r>
            <a:endParaRPr lang="en-US" sz="2506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XVI–начало XVII века
</a:t>
            </a:r>
            <a:pPr algn="l" indent="0" marL="0">
              <a:lnSpc>
                <a:spcPct val="115000"/>
              </a:lnSpc>
              <a:buNone/>
            </a:pPr>
            <a:r>
              <a:rPr lang="en-US" sz="69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раздробленность оставалась нормой: множество княжеств, городов и духовных владений усложняли формирование единого центра власти.
</a:t>
            </a:r>
            <a:endParaRPr lang="en-US" sz="1677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1618–1648
</a:t>
            </a:r>
            <a:pPr algn="l" indent="0" marL="0">
              <a:lnSpc>
                <a:spcPct val="115000"/>
              </a:lnSpc>
              <a:buNone/>
            </a:pPr>
            <a:r>
              <a:rPr lang="en-US" sz="66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Тридцатилетняя война принесла огромные человеческие и хозяйственные потери, особенно в германских землях, усилив нестабильность и социальное напряжение.
</a:t>
            </a:r>
            <a:endParaRPr lang="en-US" sz="1609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1648: Вестфальский мир
</a:t>
            </a:r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Вестфальский мир закрепил самостоятельность отдельных князей. Это изменило баланс сил и снизило роль конфессионального фактора как главного источника конфликта.
</a:t>
            </a:r>
            <a:endParaRPr lang="en-US" sz="1575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1648 года
</a:t>
            </a:r>
            <a:pPr algn="l" indent="0" marL="0">
              <a:lnSpc>
                <a:spcPct val="115000"/>
              </a:lnSpc>
              <a:buNone/>
            </a:pPr>
            <a:r>
              <a:rPr lang="en-US" sz="64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роль Франции и Швеции усилилась. Религиозная напряженность стала ослабевать, а европейские противоречия все чаще приобретали политико-стратегический характер.
</a:t>
            </a:r>
            <a:endParaRPr lang="en-US" sz="1575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 связывала Балканы, Ближний Восток и Северную Африку, контролируя важные коридоры торговли между Европой и Азией. От этого зависели цены, снабжение и политическое влияние в регионе.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управленческая модель строилась вокруг власти султана и янычар, а также разветвленного налогового аппарата. Существенную роль играли ключевые города и проливы, через которые проходили потоки товаров.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 веке при Сулеймане I империя достигла высшей мощи, а затем столкнулась с военным давлением Австрии, России и морских держав. Несмотря на напряжение, она оставалась одним из центров евразийской политики.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 и ее место в Евразии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Могольская империя в XVI–XVII веках входила в число богатейших государств мира благодаря развитому земледелию, большим городам и ремеслу. Особенно выделялось ткачество, поддерживавшее внутреннюю торговлю.
</a:t>
            </a:r>
            <a:endParaRPr lang="en-US" sz="1392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Акбаре Великом усилилась административная централизация: управленческий аппарат стал действовать более согласованно. Одновременно проводилась религиозная терпимость, помогавшая снижать конфликты и удерживать стабильность державы.
</a:t>
            </a:r>
            <a:endParaRPr lang="en-US" sz="133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XVIII веку могущество заметно ослабло: усилились междоусобицы, распад власти подрывал единство управления. В результате территория стала более уязвимой для внешних сил и финансового контроля.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ослабления влияние нарастало со стороны европейских торговых компаний — прежде всего английской и французской Ост-Индских компаний. Они расширяли политические и экономические рычаги в интересующих районах Индии.
</a:t>
            </a:r>
            <a:endParaRPr lang="en-US" sz="1337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Могольская империя и европейское проникновение
</a:t>
            </a:r>
            <a:endParaRPr lang="en-US" sz="279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62715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4169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53008"/>
            <a:ext cx="218400" cy="194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44106" y="47198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7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 Япония: две стратегии сдерживания внешних связей
</a:t>
            </a:r>
            <a:endParaRPr lang="en-US" sz="2878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58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Династии Мин и затем Цин сохраняли централизованную власть и конфуцианскую бюрократию. Земледелие оставалось основой экономики, а государственные институты обеспечивали устойчивость и преемственность правления.
</a:t>
            </a:r>
            <a:endParaRPr lang="en-US" sz="1458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управляемая традиция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сёгунах Токугава закреплялся строгий сословный порядок, который регулировал доступ к занятиям и ресурсам. Система помогала удерживать дисциплину общества и снижать внутренние потрясения.
</a:t>
            </a:r>
            <a:endParaRPr lang="en-US" sz="1477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сословный порядок у сёгунов Токугава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Развивались шелководство и производство фарфора, росло качество и разнообразие изделий. Благодаря разветвленным внутренним связям Китай сохранял высокий уровень обмена и создавал крупный спрос внутри страны.
</a:t>
            </a:r>
            <a:endParaRPr lang="en-US" sz="1469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ремесло и внутренняя торговля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контакты ограничивались, а иностранное влияние и христианская миссионерская деятельность сдерживались. Такая политика защищала традиционные институты, но сужала пространство культурного обмена.
</a:t>
            </a:r>
            <a:endParaRPr lang="en-US" sz="1477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политика изоляции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XVI–XVIII веках: от расширения территории к имперскому статусу
</a:t>
            </a:r>
            <a:endParaRPr lang="en-US" sz="2303" dirty="0"/>
          </a:p>
        </p:txBody>
      </p:sp>
      <p:sp>
        <p:nvSpPr>
          <p:cNvPr id="8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175750" y="1609150"/>
            <a:ext cx="50733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3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век: Иван IV и курс на централизацию
</a:t>
            </a:r>
            <a:pPr algn="l" indent="0" marL="0">
              <a:lnSpc>
                <a:spcPct val="115000"/>
              </a:lnSpc>
              <a:buNone/>
            </a:pPr>
            <a:r>
              <a:rPr lang="en-US" sz="48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5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Укреплялась система управления и самодержавная тенденция власти. Страна расширялась на восток и юг, а военные реформы и хозяйственная мобилизация создавали основу дальнейших изменений.
</a:t>
            </a:r>
            <a:endParaRPr lang="en-US" sz="1639" dirty="0"/>
          </a:p>
        </p:txBody>
      </p:sp>
      <p:sp>
        <p:nvSpPr>
          <p:cNvPr id="10" name="Text 3"/>
          <p:cNvSpPr txBox="1"/>
          <p:nvPr/>
        </p:nvSpPr>
        <p:spPr>
          <a:xfrm>
            <a:off x="2506600" y="2872113"/>
            <a:ext cx="50733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2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век: первые Романовы и управленческая консолидация
</a:t>
            </a:r>
            <a:pPr algn="l" indent="0" marL="0">
              <a:lnSpc>
                <a:spcPct val="115000"/>
              </a:lnSpc>
              <a:buNone/>
            </a:pPr>
            <a:r>
              <a:rPr lang="en-US" sz="44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Продолжалась централизация управления и модернизация вооруженных сил. Закреплялись позиции на Волге, а государство постепенно увеличивало контроль над торговыми и стратегическими территориями.
</a:t>
            </a:r>
            <a:endParaRPr lang="en-US" sz="1521" dirty="0"/>
          </a:p>
        </p:txBody>
      </p:sp>
      <p:sp>
        <p:nvSpPr>
          <p:cNvPr id="11" name="Text 4"/>
          <p:cNvSpPr txBox="1"/>
          <p:nvPr/>
        </p:nvSpPr>
        <p:spPr>
          <a:xfrm>
            <a:off x="3806450" y="4135075"/>
            <a:ext cx="50733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5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 — начало XVIII века: Петр I и преобразования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5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Петровские реформы изменили военную систему, создали регулярную армию и флот, обновили органы управления. Возникли новые модели подготовки кадров, в том числе через систему образования.
</a:t>
            </a:r>
            <a:endParaRPr lang="en-US" sz="1556" dirty="0"/>
          </a:p>
        </p:txBody>
      </p:sp>
      <p:sp>
        <p:nvSpPr>
          <p:cNvPr id="12" name="Text 5"/>
          <p:cNvSpPr txBox="1"/>
          <p:nvPr/>
        </p:nvSpPr>
        <p:spPr>
          <a:xfrm>
            <a:off x="5139950" y="5407225"/>
            <a:ext cx="50733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1721 год: провозглашение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 Россия была оформлена как империя. К началу XVIII века страна стала крупной европейской державой и вошла в общее соперничество государств.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североатлантических колониях формировались города-порты и склады, куда привозили товары и сырье. Европейцы, коренные жители и африканцы взаимодействовали постоянно — иногда в сотрудничестве, а часто через неравные правила доступа к земле и работе.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 побережье: труд, рынок и смешение культур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Южнее, в испанских и португальских владениях, плантационное хозяйство опиралось на принудительный труд. Труд индейцев и африканских рабов поддерживал урожаи для внешнего рынка, а зависимые метисные слои усиливали жесткую иерархию внутри поселений.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Плантация как система власти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территории требовали управленческих центров: вице-королевства связывали дальние области с метрополией. Местная элита управляла ресурсами, а повседневная жизнь большинства людей строилась вокруг происхождения, статуса и того, кому подчинялась их работа.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Вице-королевства: расстояние и управление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Америка и общество плантаций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 схема работала как замкнутый цикл поставок: европейская промышленная продукция обменивалась на людей, а затем выручка превращалась в колониальные товары и серебро.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уровне экономики треугольник приносил прибыль, но исторически он означал систематическое насилие, демографические потери и разрушение семей для Африки и Америки.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обмена по общеисторическим описаниям треугольной торговли (иллюстрация направлений, без количественных расчетов); условные единицы для визуализации.
</a:t>
            </a:r>
            <a:endParaRPr lang="en-US" sz="973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Треугольная торговля и рабство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1763637"/>
            <a:ext cx="5955300" cy="33367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характеристикам регионов в XVI–XVIII веках (без указания конкретных статистик по источникам).
</a:t>
            </a:r>
            <a:endParaRPr lang="en-US" sz="109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развития регионов в XVI–XVIII веках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 политические модели и хозяйственные системы разных регионов влияли на их международную роль. Ключевой вывод — развитие было неравномерным, а европейское влияние нарастало постепенно.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подчеркивает различие траекторий: европейские централизованные структуры и колониальная политика ускоряли усиление влияния, тогда как остальные регионы чаще вовлекались в внешние зависимости.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формировался мировой рынок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складывания мирового рынка на основе цепочки: открытия → морские пути → приток металлов и рост производства → колониальная специализация и обмен.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XVI–XVIII века стали временем крупных культурных поворотов: Ренессанс сменялся Реформацией, затем развивались барокко и Просвещение. Эти процессы меняли способы объяснять мир и человека.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Научная революция опиралась на системное мышление и опыт. Николай Коперник предложил гелиоцентрическую модель, Галилео Галилей усилил роль наблюдений и эксперимента, а Ньютон связал явления единым законом тяготения.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естествознания поддерживалось и классификациями: Карл Линней создал научный подход к описанию живых организмов. Это помогало превращать наблюдения в знания, пригодные для сравнения и дальнейших исследований.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Книгопечатание ускорило распространение идей, а школы, университеты и академии сделали науку заметной частью общественной жизни. При этом интеллектуальные контакты расширялись, даже когда традиции в Азии и Америке сохранялись.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наука и изменение картины мира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XVI–XVIII века укрепили национальные государства и новые формы власти в Европе, усилили морскую торговлю и колониальную политику. В Азии сохранялись мощные империи, а Америка и Африка включались в зависимые цепочки обмена.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начинается в раннее Новое время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2026-05-12T22:11:55Z</dcterms:created>
  <dcterms:modified xsi:type="dcterms:W3CDTF">2026-05-12T22:11:55Z</dcterms:modified>
</cp:coreProperties>
</file>