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Междуречья к Петербургу: как древняя культура дошла до северной столицы
</a:t>
            </a:r>
            <a:endParaRPr lang="en-US" sz="2382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города, законы и мифы — в музеях и городских образах Петербурга.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— это область между реками Тигр и Евфрат. В IV–I тысячелетиях до н. э. там жили шумеры, аккадцы, вавилоняне и ассирийцы. Именно здесь появились первые города, клинопись, зиккураты и древние законы, а XIX век сделал многое найденным и изученным.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Междуречье и почему оно важно для истории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Междуречье выросли Ур, Урук, Вавилон и Ниневия. Эти центры показывают, как люди строили города, развивали ремесла и организовывали жизнь больших сообществ. 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создали одну из ранних систем письма — клинопись. Знаки наносили на глиняные таблички тростниковой палочкой, чтобы фиксировать счета и важные сообщения. 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и порядок отражались и в законах: известен свод, связанный с царём Хаммурапи в Вавилоне. Так древние правила стали основой для изучения истории в петербургских музеях.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города, письменность и законы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глиняных табличках могли записывать хозяйственные сведения: количество зерна, сроки поставок и обмен. Человек писал знаками клинописи, а табличку оставлял как документ. Поэтому такие предметы особенно наглядно показывают повседневную жизнь Междуречья.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для расчётов: «сколько и кому»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фондах музеев встречаются таблички с письмами и упражнениями, где тренировали письмо и чтение. По ним видно, как формировалось умение работать с текстом. Для обучения использовались примеры знаков, из которых постепенно складывались слова.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учебная работа писца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на глиняных табличках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Печати помогали подтверждать документы и владение. Их рисунки — маленькие изображения, где читается представление о власти и значимости правителя в повседневных делах.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печати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Иконография богов показывает, как люди представляли силы природы, справедливость и защиту. По таким предметам можно понять, что религия была частью жизни, а не только храмовых церемоний.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Статуэтки и фигуры богов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рассказывают о торжественных сценах и образе правления. Они помогают увидеть, как государство хотело выглядеть: величественно, упорядоченно и «сильным».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из дворцов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письменных документов позволяет связать предметы с конкретными словами. Через тексты ученые реконструируют смысл правил, писем и мифов, сохранившихся после древних царств.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таблички с записями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коллекций Эрмитажа, которые раскрывают «мир» Междуречья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путей поступления по материалам музейных практик; точные доли по всем коллекциям в едином виде не опубликованы.
</a:t>
            </a:r>
            <a:endParaRPr lang="en-US" sz="79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годы состав собраний пополняли экспедиции, которые описывали находки и передавали их в научные и музейные фонды.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вклад обычно связан с археологией, а дополнительные части — с решениями музеев и контактами между учёными.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 Петербурге появились памятники Междуречья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ассирийских рельефах часто изображали охоту на львов, походы и торжественные шествия. Эти сюжеты показывают, как государство подчеркивало мужество и дисциплину. 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композициях царь почти всегда изображён главным героем, самым сильным человеком государства. Так зрителю объясняли, что власть — это защита и порядок. 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сцены были частью украшения дворцов в Ниневии и Нимруде. Через такие изображения правитель укреплял своё значение и задавал «официальный» взгляд на мир.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рельефы и образ сильного царя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мотивы древнего Востока встречаются в городских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Петербурга можно встретить львов, крылатых существ и фигуры-«стражи», похожие на древневосточные символы охраны и силы. Мотивы заметны на фасадах, воротах, решётках и скульптурных деталях.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подходят для наглядного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хорошо подходят городские ворота, каменные львы или декоративные грифоны. Они помогают связать конкретный городской объект с идеями древних цивилизаций: защитой, властью и устойчивостью.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Львы, грифоны и крылатые стражи в Петербурге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390259"/>
            <a:ext cx="4063200" cy="26888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«карту» по местам: музеи показывают предметы, наука — смыслы, а город — художественные мотивы.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Междуречья живёт сразу в трёх плоскостях: музейные вещи, учебная работа учёных и художественные решения городского пространства.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функциям учреждений и типам связанных экспозиций; для конкретных экспонатов нужна проверка по каталогам.
</a:t>
            </a:r>
            <a:endParaRPr lang="en-US" sz="808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Петербурге заметны следы Междуречья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сказания дошли до нас благодаря глиняным табличкам. Они считаются одними из самых ранних литературных произведений в мире, поэтому их ценят и историки, и литературоведы.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известных текстов Междуречья считается эпос о Гильгамеше. В нём есть истории о дружбе, поиске смысла жизни и о великом потопе. 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интересно то, что через древний рассказ видны мысли людей о жизни и страхе перед катастрофами — то есть чувства, понятные и сегодня, даже через тысячи лет.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эпос изучают как важную часть истории письменности и литературы: сравнивают сюжеты, язык и способы записи текста. Так миф становится источником знаний.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Междуречья: Гильгамеш и сказание о потопе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предметы из Междуречья попадают в музеи Петербурга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раскопок к экспертному описанию и музейным собраниям: покупка, обмен и передача от научных экспедиций. В Петербурге предметы затем включают в каталоги, выставки и учебные коллекции.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70861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расшифровка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востоковеды переводили клинописные тексты, сопоставляли варианты написания и восстанавливали смысл. Благодаря этому школьникам становятся понятны сообщения, записи и литературные сюжеты с табличек.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древних языков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сравнивали родственные языки Междуречья и их грамматику, чтобы точнее понимать тексты. Такое сопоставление помогает различать хозяйственные записи, письма и фрагменты мифов в фондах музеев.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находок и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описывали предметы: форму, материал, назначение и условия находки. Этот контекст делает каждый текст более «живым», потому что он связан с историей городов и повседневной жизнью.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учебные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попадали в научные издания и учебные курсы: от музейных описаний до школьных уроков. Так древняя культура Междуречья становится доступной и запоминающейся без лишней сложности.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ученые и изучение клинописи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петербургских интерьерах, витражах и декоративных решетках часто встречаются повторяющиеся элементы, симметрия и растительные мотивы. Такой рисунок напоминает орнаменты древнего Востока, где украшение строилось по строгому ритму.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повторы и «поверхностная» композиция хорошо передают идею защиты и порядка: узор как будто охраняет границу здания. Для изображения подойдут фрагменты решетки, мозаики или декоративной сетки.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узоры, напоминающие древний Восток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 для урока: условные веса интереса, без статистического исследования.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выделяется чаще всего: необычные знаки клинописи выглядят как «код» и сразу привлекают внимание. Мифы и образы богов продолжают цепочку интереса, потому что в них есть сюжет.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интерес запускают «узнаваемые крючки»: знак, история и образ. Поэтому при объяснении полезно чередовать чтение, рассказ и визуальные примеры предметов.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теме Междуречья запоминается лучше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— крупный музейный и научный центр: здесь хранятся большие собрания древностей и работают специалисты по Востоку. Для школьников это значит подлинные экспонаты, а не только рисунки в учебнике.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поддержаны университетскими исследованиями: там изучают древние языки и историю Востока. Поэтому «Междуречье» можно увидеть в экспозиции и услышать в объяснениях, построенных на исследованиях.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действуют историки, археологи и востоковеды, которые связывают предметы с источниками и контекстом. Их подход помогает понять, как находки превращаются в знания и почему они важны для истории письма.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Петербург подходит для изучения Междуречья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047" y="1518700"/>
            <a:ext cx="2445906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мотивам описаний экспонатов и архитектурного декора.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сравнивает, как идеи и визуальные мотивы древнего Востока узнаются в петербургских образах — от ступенчатых силуэтов до «охранных» фигур.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мотивов объясняются общими идеями: сила для защиты, порядок для управления и память для передачи знаний — через знак, изображение и оформление пространства.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образов Междуречья и Петербурга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251" y="1361259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на школьных уроках и в музеях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экскурсии помогают «перевести» абстрактную историю в реальные детали: размер таблички, характер знаков, композицию рельефа. Дети лучше запоминают, когда смотрят и сравнивают на месте.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наглядные примеры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тему объясняют по учебникам, но в музеях можно увидеть то, что лежит в основе рассказа: таблички, печати, статуэтки и рельефы. Так знания закрепляются через наблюдение.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Подлинные предметы вместо схем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и тексты Междуречья связывают с темой языка и чтения: как люди фиксировали правила, обмен и мифы. Поэтому экскурсия легко переходит в практические задания на уроке.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чтением и письмом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вещи Междуречья находятся буквально рядом с современной городской жизнью — на фоне улиц, мостов и дворцов. Такой контраст показывает: история не «заканчивается», а сохраняется в пространстве и памяти.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связь древности и настоящего, удобно объединять два изображения: музейную витрину с предметом и городской пейзаж за окном или рядом с входом. Получается понятная визуальная мостовая между эпохами.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предметы рядом с современным городом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— музейные коллекции древнего Востока. Подлинные таблички, печати и рельефы помогают увидеть, как выглядели записи, образы богов и представления о власти.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— научное изучение клинописи. Переводы и описания превращают предметы в тексты, а тексты — в понятные истории о законах, письмах и мифах.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— восточные символы в архитектурном декоре. Львы, грифоны и мотивы защиты напоминают о том, как культуры выражали силу и порядок через изображение и украшение.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отзвуков Междуречья в Петербурге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Междуречья в Петербурге объединяет науку, музеи и городской образ. Она помогает понять, как создавались письменность, законы и искусство, а затем как эти знания сохранялись и доходили до России.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наследие Междуречья важно для Петербурга и для нас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2026-05-12T17:22:38Z</dcterms:created>
  <dcterms:modified xsi:type="dcterms:W3CDTF">2026-05-12T17:22:38Z</dcterms:modified>
</cp:coreProperties>
</file>