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 и НН в наречиях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 или НН в наречии по исходному слову?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это правило особенно важно: на слух наречия с одной Н и с НН почти не различаются, а ошибка сразу заметна на письме. Разобравшись в связи с производящим словом, легче писать точно и уверенно.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Орфограмма, которая часто встречается в тексте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написания Н и НН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25"/>
            <a:ext cx="36225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исходное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наречиях на -о и -е обычно сохраняется то же написание, что и в слове, от которого они образованы. Поэтому сначала нужно найти производящее прилагательное или причастие и проверить его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0" y="3011225"/>
            <a:ext cx="36225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 написание в 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исходное слово пишется с НН, то и наречие обычно сохраняет НН: уверенный — уверенно, организованный — организованно. Если в исходном слове одна Н, то в наречии тоже будет одна Н.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связь между производящим словом и написанием наречия.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 в наречии обычно повторяет написание исходного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слова и наречия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школьному правилу орфографии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наречии пишется НН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 переходит из 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образовано от слова с НН, двойная Н сохраняется: организованный — организованно, торжественный — торжественно. Здесь важна именно производящая форма, а не звучание самого наречия.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НН встречается в исходных словах с суффиксами -енн-, -онн-, -янн-. Они подсказывают, что в наречии тоже нужно писать две Н, потому что написание не меняется произвольно.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слову-основе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сразу найти исходное прилагательное или причастие. Если в нём уже есть НН, то в наречии обычно сохраняется то же написание: взволнованно, искусственно, торжественно.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 или НН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действовать при проверке наречия на -о или -е.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прилагательных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смелого к смело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«смело» легко проверить через прилагательное «смелый». Видно, что наречие передаёт признак действия, а не предмета. Поэтому важно сначала найти основу и только потом выбирать написание Н или НН.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заметна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«туманный — туманно» связь особенно наглядная: одна и та же основа помогает увидеть, почему в наречии сохраняется написание НН. Такой способ удобен для проверки в упражнении или диктанте.
</a:t>
            </a:r>
            <a:endParaRPr lang="en-US" sz="129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подсказывает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вроде «вежливо» и «медленно» суффикс наречия соединяется с основой прилагательного. Если внимательно посмотреть на исходное слово, можно быстро определить, какая буква нужна в конце и сколько Н писать.
</a:t>
            </a:r>
            <a:endParaRPr lang="en-US" sz="11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причастий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связано с причастием, оно часто сохраняет НН: организованный — организованно, взволнованный — взволнованно. Поэтому сначала нужно определить, от какого слова образована форма на -о или -е.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—енн- и -онн- в исходном слове почти всегда привлекают внимание. Они помогают заметить, что двойная Н не случайна, а переходит в наречие вместе с производящей основой.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слова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выполнять разные функции. Чтобы выбрать правильное написание, важно понимать, является ли оно наречием или связано с признаком предмета через причастие.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наречие обычно относится к глаголу и отвечает на вопрос как? Если форма описывает действие, а не предмет, проверку нужно вести через исходное причастие или прилагательное.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использовать на уроке и в тренировочных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-о само по себе не определяет написание: решающим остаётся исходное слово и его форма.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наречий с одной Н и с НН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 трудные случаи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лучше не проверять только по общему правилу: ветрено, путано, бешено. Их написание нужно удерживать в памяти и при необходимости сверять со словарём.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звучанию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похоже, но образовываться по-разному. Поэтому в задании важно не угадывать по слуху, а находить исходную форму и смотреть на орфографию внимательно.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без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трудны случаи, где рядом нет опорных слов. Тогда помогает только знание правила, умение определять часть речи и привычка проверять сомнительные написания по словарю.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на проверке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поддаётся простому объяснению, лучше остановиться и проверить его отдельно. Такая привычка снижает количество ошибок и помогает писать аккуратно даже в коротком 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наречия можно проверить только общим правилом: часть слов нужно запомнить или сверить по словарю.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закономерность сохраняется, но для отдельных слов нужна дополнительная проверка по словарю.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 запоминающиеся формы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наречиях на -о, -е и словарные формы русского языка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наречие с кратким прилагательным
</a:t>
            </a:r>
            <a:endParaRPr lang="en-US" sz="2391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 контекст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предметом и отвечает на вопрос «каков?», это краткое прилагательное. Оно называет признак предмета, а не действие.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роль в предложении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зависит от глагола и уточняет, как происходит действие, оно выступает как наречие и обычно пишется по правилу Н и НН.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не перепутать части речи и выбрать правильное написание: в кратком прилагательном и наречии могут быть разные орфографические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как способ проверки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выделите приставку, корень и суффикс в исходном слове. Именно суффикс часто подсказывает, сколько букв Н нужно сохранить в наречии.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-н-, -енн-, -онн-, -янн- особенно важны: они помогают увидеть, откуда берётся одна Н или НН и почему написание в наречии не случайно.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легче сопоставить производящее слово и наречие, например: организованный — организованно, взволнованный — взволнованно. Буквы Н остаются там же, где они были в основе.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знакомых словах, где ученик полагается на звучание, а не на исходную форму и морфемный состав.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трудности связаны с переносом неверного написания из производящего слова и с неузнаванием словарных исключений.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Н и НН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типичных ошибок при изучении орфограммы «Н и НН в наречиях»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исходное слово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100" y="1229900"/>
            <a:ext cx="80427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первый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слово, от которого образовано наречие. Если в исходной форме пишется НН, то в наречии обычно сохраняется то же написание: уверенный — уверенно.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94433" y="2937805"/>
            <a:ext cx="80427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второй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производящее слово пишется с одной Н, в наречии тоже пишется одна Н: честный — честно, смелый — смело, плавный — плавно. Так правило проверяется быстро и надёжно.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 или НН в наречии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строится от слова к его производящей форме и помогает учесть исключения.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запоминания правила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3100" y="1109788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Туманный — туманно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паре видно, что наречие сохраняет НН из исходного прилагательного. Сравнение помогает сразу связать написание слова с его производящей основой.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143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 — длинно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заметно, что одна и та же основа даёт разные формы, но число букв Н в наречии остаётся таким же, как в прилагательном.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982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Организованный — организованно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с НН, который часто встречается в упражнениях. Такая пара особенно полезна для тренировки внимательного письма и проверки по исходному слову.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23100" y="3108513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Взволнованный — взволнованно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показывает, что двойная Н сохраняется и в наречии, если она была в причастии или прилагательном, от которого оно образовано.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1425" y="3109657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Искусный — искусно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запомнить, что наречие может писаться с одной Н, если в производящем слове нет удвоения. Это делает правило 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заданиях на выбор буквы, поэтому их удобно повторять в парах и небольших группах.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чередуются формы с одной Н и с НН, поэтому важно каждый раз искать исходное слово, а не ориентироваться только на звучание.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школьных упражнений и их написание
</a:t>
            </a:r>
            <a:endParaRPr lang="en-US" sz="2348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типичных примеров для 7 класса по теме «Н и НН в наречиях»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нужно сначала найти исходное слово, а затем проверить, сколько Н в производящей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производящее слово, затем проверяется его написание: так легче избежать ошибок и не перепутать правило с исключением.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 выбору правильного написания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орфограмме «Н и НН в наречиях»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правила для 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наречия на -о и -е без ошибок, нужно найти исходное слово и сохранить его написание Н или НН. Исключения лучше запомнить и проверять по словарю.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2026-05-28T16:47:49Z</dcterms:created>
  <dcterms:modified xsi:type="dcterms:W3CDTF">2026-05-28T16:47:49Z</dcterms:modified>
</cp:coreProperties>
</file>