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прямоугольных треугольников
</a:t>
            </a:r>
            <a:pPr algn="l" indent="0" marL="0">
              <a:lnSpc>
                <a:spcPct val="90000"/>
              </a:lnSpc>
              <a:buNone/>
            </a:pPr>
            <a:r>
              <a:rPr lang="en-US" sz="20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стороны и углы по данным элементам
</a:t>
            </a:r>
            <a:endParaRPr lang="en-US" sz="432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решать прямоугольные треугольники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читать чертежи, измерять расстояния и работать с задачами, где прямой угол уже известен. В 9 классе важно уверенно выбирать формулу и проверять ответ.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треугольнике один угол равен 90°, поэтому именно он задаёт особое расположение сторон и позволяет сразу определить гипотенузу и катеты.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длинная сторона, лежащая напротив прямого угла. Она всегда используется в формулах вместе с катетами и помогает отличить этот треугольник от других.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стороны называются катетами. Они образуют прямой угол и служат основой для вычислений по теореме Пифагора и тригонометрическим отношениям.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острых угла обычно обозначают α и β. Их сумма всегда равна 90°, поэтому, найдя один из них, можно сразу получить второй.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прямоугольного треугольника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 формулы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сторонами и углами удобно записывать в виде короткой таблицы.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связывает стороны, а тригонометрические отношения — сторону с углом.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на чертеже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теоремы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есть прямой угол, квадрат гипотенузы равен сумме квадратов катетов. Это основная формула для нахождения неизвестной стороны.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катетах 3 см и 4 см получаем гипотенузу 5 см. Проверка проста: 3² + 4² = 9 + 16 = 25, а 5² тоже равно 25.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Квадраты, построенные на сторонах, наглядно демонстрируют, почему гипотенуза связана именно с суммой квадратов двух других сторон, а не с их простым сложением.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гипотенуза при изменении катетов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пифагоровых троек ответ получается целым числом, поэтому такие пары часто используют для быстрой проверки вычислений.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катеты, тем больше гипотенуза; пифагоровы тройки удобны для самопроверки.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Пифагоровы тройки: 3–4–5, 5–12–13, 8–15–17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угол, при котором треугольник становится прямоугольным.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Пифагора работает только тогда, когда в задаче есть прямой угол и известны две стороны треугольника.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прямоугольного треугольника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известных сторонах и углах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острого угла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показывает, какую часть гипотенузы составляет противолежащий катет. Эта функция особенно удобна, когда известны катет и гипотенуза, а угол нужно найти или проверить.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связывает прилежащий катет с гипотенузой. Он помогает в тех случаях, когда по условию даны гипотенуза и соседний с углом катет.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равен отношению противолежащего катета к прилежащему. Эту функцию чаще используют, когда известны два катета и требуется определить острый угол.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острых углов синус и косинус лежат между 0 и 1. Тангенс растёт заметнее, поэтому при увеличении угла отношение катетов меняется сильнее.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тригонометрических функций для стандартных углов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полезно запомнить: они часто встречаются в задачах без калькулятора и ускоряют проверку ответа.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от 30° к 60° синус и косинус меняются местами, а тангенс заметно возрастает.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тригонометрические значения для углов 30°, 45° и 60°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sin, cos и tan для углов 30°, 45° и 60°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острых углов эти функции удобно сравнивать по таблице значений без вычислителя: сразу видно, как меняется отношение сторон.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меняются симметрично, а тангенс растёт быстрее всего, поэтому он особенно чувствителен к изменению угла.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тригонометрических функций для углов 30°, 45° и 60°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угол по сторонам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выясните, какие элементы треугольника известны: два катета, катет и гипотенуза или только стороны. От этого зависит выбор формулы и порядок дальнейших вычислений.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второй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α сразу вычислите β как 90° − α. Это помогает убедиться, что решение согласуется со свойствами прямоугольного треугольника и не содержит ошибки.
</a:t>
            </a:r>
            <a:endParaRPr lang="en-US" sz="1148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угол α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числа в подходящую формулу и вычислите значение угла по таблице или калькулятору. Следите, чтобы стороны были подписаны относительно нужного угла правильно.
</a:t>
            </a:r>
            <a:endParaRPr lang="en-US" sz="1121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катета, используйте тангенс угла. Когда дана гипотенуза и один катет, удобнее применить синус или косинус, в зависимости от того, какой катет задан.
</a:t>
            </a:r>
            <a:endParaRPr lang="en-US" sz="1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по известным данным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определить, какую тригонометрическую связь или формулу Пифагора нужно использовать в задаче.
</a:t>
            </a:r>
            <a:endParaRPr lang="en-US" sz="1112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стоит обратить внимание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делают проверку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важно убедиться, что сумма острых углов равна 90°, а значения сторон подходят по формуле Пифагора. Проверка быстро показывает скрытую ошибку.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Преждевременно округляют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округлять промежуточные значения слишком рано, итог может заметно отличаться от правильного. Лучше сохранять больше знаков до самого конца и округлять только ответ.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формулах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 — подставить данные не в ту тригонометрическую функцию или забыть возвести число в квадрат. Перед вычислением полезно ещё раз сверить, что именно известно.
</a:t>
            </a:r>
            <a:endParaRPr lang="en-US" sz="107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 иногда принимают за гипотенузу или наоборот. Из-за этого формула выбирается неверно, а все последующие вычисления дают ошибочный результат даже при правильных действиях.
</a:t>
            </a:r>
            <a:endParaRPr lang="en-US" sz="10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задачи с вычислением стороны и угла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сначала находим неизвестную сторону, а затем определяем угол через тангенс. Такой порядок часто удобнее при решении задач в тетради.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одного набора данных можно получить и сторону, и оба острых угла, если последовательно применить разные формулы.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«Решение прямоугольных треугольников»
</a:t>
            </a:r>
            <a:endParaRPr lang="en-US" sz="1088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прямоугольного треугольника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сопоставим, какие данные нужны и что помогает получить каждый способ решения.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не от сложности, а от того, какие элементы уже известны в задаче.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по теме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 на практике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Лестница, стена и земля образуют знакомую фигуру, где легко увидеть катеты и гипотенузу. По этой модели можно узнать высоту подъёма, длину лестницы или расстояние до стены, не измеряя всё напрямую.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 стены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и схемах прямоугольный треугольник помогает описывать наклон, диагональ или расстояние между точками. Такие расчёты нужны в строительстве, архитектуре и при составлении простых планов местности.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чертёж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вычислений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найденные значения в формулу Пифагора и убедитесь, что равенство выполняется. Если левая и правая части не совпадают, в вычислениях допущена ошибка.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 неточности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вызывает сомнение, пересчитайте промежуточные шаги, не округляя числа слишком рано. Такая проверка помогает найти ошибку быстрее, чем полное решение заново.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острого угла вычислите второй и проверьте, что их сумма равна 90°. Это особенно важно, если угол получен с округлением.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найти по разным исходным данным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набор данных приводит к своему способу решения, поэтому важно сначала определить, какие элементы уже известны в условии задачи.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заранее сопоставить данные и искомую величину, можно сразу выбрать нужную формулу и избежать лишних вычислений.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формул для прямоугольного треугольника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прямоугольного треугольника всегда начинается с распознавания известных данных. Затем выбирают подходящую формулу, вычисляют неизвестное и обязательно проверяют ответ по свойствам треугольника.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2026-06-03T13:29:48Z</dcterms:created>
  <dcterms:modified xsi:type="dcterms:W3CDTF">2026-06-03T13:29:48Z</dcterms:modified>
</cp:coreProperties>
</file>