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соотношении сторон и углов треугольника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стороны и углы треугольника?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вокруг нас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встречается в чертежах, конструкциях и задачах по геометрии. Связь его сторон и углов помогает быстро сравнивать элементы фигуры, находить неизвестные значения и уверенно проверять ответы.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одна сторона длиннее другой, то угол, лежащий напротив неё, тоже больше. Сравнивают именно противоположные элементы, а не соседние.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сторона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противолежащие им углы в одном треугольнике всегда упорядочены одинаково: большему соответствует большее, меньшему — меньшее. Поэтому сравнение становится очень удобным.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порядок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треугольника больше другого, то против него находится более длинная сторона. Это правило работает в обе стороны и позволяет делать выводы по известному элементу.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угол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помогает не только запоминать свойства фигур, но и решать задачи на поиск неизвестных сторон, углов и на проверку правильности построения треугольника.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сторон и противолежащих углов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Сравниваются только сторона и угол, находящиеся друг против друга.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элементы всегда изменяются согласованно: чем больше сторона, тем больше противолежащий угол.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соотношении сторон и углов треугольника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углы при изменении сторон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порядок значений без вычислений и помогает увидеть связь между величинами сразу.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стороны возрастает и противолежащий угол; наибольшему отрезку соответствует наибольший угол.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теореме о соотношении сторон и углов треугольника
</a:t>
            </a:r>
            <a:endParaRPr lang="en-US" sz="9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 чертеже треугольника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вершины A, B и C помогают точно назвать углы треугольника. Это удобно, когда нужно быстро указать, какой угол или сторона рассматриваются в задаче.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вершин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сторона на чертеже выделяется особенно, потому что напротив неё расположен самый большой угол. Такая отметка помогает запомнить правило без лишних вычислений.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пара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a находится напротив угла A, сторона b — напротив угла B, а сторона c — напротив угла C. Именно эти пары сравниваются в теореме.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Противолежащие пары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сравнение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построены по теореме о соотношении сторон и углов треугольника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069" y="2766500"/>
            <a:ext cx="565162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8819" y="2766113"/>
            <a:ext cx="403688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для равнобедренного треугольника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равнобедренном треугольнике две стороны равны, то они лежат напротив равных углов. Это следует из общей связи между сторонами и углами.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Уголы при основании равнобедренного треугольника равны. Поэтому по одному известному углу можно сразу найти второй, не выполняя дополнительных построений.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часто используют в доказательствах, при нахождении неизвестных углов и в задачах на построение, где важно точно сохранить симметрию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сравнения сторон и углов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удобно читать как последовательность от меньшего к большему: сначала короткая сторона, затем средняя, затем самая длинная.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стороны возрастает и угол напротив неё: 6 см соответствует 34°, 8 см — 53°, 10 см — 93°.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теореме о соотношении сторон и углов треугольника
</a:t>
            </a:r>
            <a:endParaRPr lang="en-US" sz="9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 теоремы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треугольника больше другого, то противоположная ему сторона длиннее. Это обратное утверждение позволяет находить стороны, когда известны только углы.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углам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 обратная формулировки вместе дают удобный способ сравнивать все элементы треугольника. Теперь можно двигаться от стороны к углу и от угла к стороне.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правило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особенно полезно при решении школьных задач: оно помогает быстро определить порядок сторон, проверить рисунок и заметить ошибку в ответе.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задачах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углов и сторон в треугольнике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изменяются противолежащие элементы треугольника: чем больше угол, тем длиннее лежащая напротив сторона.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углов и сторон совпадает: увеличению угла соответствует увеличение противоположной стороны.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соотношении сторон и углов треугольника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легко ошибиться при сравнении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соседние элементы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часто хочется сопоставить сторону и ближайший к ней угол, но это неверно. Теорема работает только для противоположных пар, поэтому сначала нужно найти, какой угол лежит напротив каждой стороны.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пара для вывода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выделить именно пару «сторона — угол напротив», сравнение становится точным и понятным. Тогда по одной известной величине можно сделать вывод о другой и не перепутать элементы, которые не связаны этим свойством.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доказательства теоремы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основную логику рассуждения: дополнительное построение, сравнение двух треугольников и вывод о противоположных элементах.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неравенством треугольника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 существования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стороны по неравенству треугольника: каждая из них должна быть меньше суммы двух других.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Определение порядка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 теореме о сторонах и углах устанавливают, какой угол окажется наибольшим, а какой — наименьшим.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Совместный вывод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свойства вместе помогают проверять данные задачи и делать выводы о возможном треугольнике без лишних вычислений.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форма треугольника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сторона, тем заметнее раскрывается противоположный угол, поэтому форма треугольника становится менее «ровной».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общий порядок: 9 см соответствует наибольшему углу, 5 см — наименьшему.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теореме о соотношении сторон и углов треугольника
</a:t>
            </a:r>
            <a:endParaRPr lang="en-US" sz="9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свойства в реальных задачах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чертежей свойство помогает быстро проверить, не нарушен ли порядок элементов треугольника. Это особенно полезно, когда нужно аккуратно перенести размеры с рисунка на бумагу.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 схемы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практических измерениях теорема позволяет сравнивать стороны и углы без сложных формул. Она помогает заметить несоответствие данных и понять, где в расчёте или схеме допущена ошибка.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и измерения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геометрии правило удобно для оценки ответа: достаточно сравнить противоположные элементы. Так можно быстро увидеть, подходит ли найденный угол или длина стороны к условию.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проверка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ответа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по известным данным сразу сделать вывод о противоположном элементе и проверить решение задачи.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одна сторона или один угол, противоположный элемент можно сравнить сразу, без дополнительных построений.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соотношении сторон и углов треугольника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 на применение теоремы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даны стороны 4 см, 7 см и 9 см. Сразу видно, что порядок по длине такой: 9 см, затем 7 см, затем 4 см.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Сравниваем стороны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теореме самый большой угол лежит напротив 9 см, средний — напротив 7 см, а самый маленький — напротив 4 см. Порядок углов повторяет порядок сторон.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Соотносим углы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перепутать хотя бы одну пару, ответ станет неверным. Поэтому сначала находят противоположные элементы, а потом сравнивают их по правилу теоремы.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Делаем вывод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 теореме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сравнивать стороны и углы треугольника, когда известны не все элементы.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большему углу соответствует большая сторона, а меньшему — меньшая. Это простое правило помогает быстро сравнивать элементы, проверять решения и уверенно работать с задачами по геометрии.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2026-05-29T04:46:49Z</dcterms:created>
  <dcterms:modified xsi:type="dcterms:W3CDTF">2026-05-29T04:46:49Z</dcterms:modified>
</cp:coreProperties>
</file>