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материков: обзор ключевых компонентов и значимости
</a:t>
            </a:r>
            <a:pPr algn="l" indent="0" marL="0">
              <a:lnSpc>
                <a:spcPct val="90000"/>
              </a:lnSpc>
              <a:buNone/>
            </a:pPr>
            <a:r>
              <a:rPr lang="en-US" sz="19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материков обеспечивают жизнь, климат и экосистемы планеты.
</a:t>
            </a:r>
            <a:endParaRPr lang="en-US" sz="1950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материков — это озёра, ледники и подземные воды, не связанные с Мировым океаном напрямую. Они формируют природные ландшафты и обеспечивают воду для человека, сельского хозяйства и промышленности.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представляют собой внутренние воды материков?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типов озёр на материках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озёра — глубина и древность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озёра возникают в результате движения земной коры. Байкал — пример такого озера, обладающего большой глубиной и возрастом свыше 25 миллионов лет.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озёра — наследие ледникового периода
</a:t>
            </a:r>
            <a:pPr algn="l" indent="0" marL="0">
              <a:lnSpc>
                <a:spcPct val="115000"/>
              </a:lnSpc>
              <a:buNone/>
            </a:pPr>
            <a:r>
              <a:rPr lang="en-US" sz="10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озёра образовались выемками, созданными ледниками. Ладожское озеро в России является примером крупного ледникового водоёма с важной экологической ролью.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и карстовые озёра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озёра, как Кроноцкое, расположены в кратерах вулканов, а карстовые — в известняковых районах, образуя глубокие водоёмы с уникальными особенностями.
</a:t>
            </a:r>
            <a:endParaRPr lang="en-US" sz="9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данные,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половины озёр сосредоточены в северных регионах: Канаде, Сибири и США.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крупных озёр приходится на Северное полушарие, что связано с историей ледникового периода и географическими условиями.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крупнейших озёр мира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42" y="1394038"/>
            <a:ext cx="5695316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Минерализация влияет на качество воды и её пригодность для разных целей.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Гидрологические исследования, 2022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Неодинаковый уровень минерализации определяет классификацию озёр: от пресных до солёных.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озёр по содержанию минералов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141" y="1291100"/>
            <a:ext cx="206869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444" y="1291100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931" y="3055087"/>
            <a:ext cx="263288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озёр в природе и жизни человека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хранят значительные объёмы пресной воды, важные для питьевого и технического использования.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 и запас воды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служат домом для многих видов рыб и иных водных организмов, поддерживая биоразнообразие.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регулируют температуру и влажность в окружающей местности, создавая благоприятные условия для жизни.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Микроклимат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регионах вода из озёр используется для орошения сельскохозяйственных земель.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Ирригация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 примеры озёр Европы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Балтийские озёра в северных странах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Финляндии и Швеции расположена обширная система озёр, образованная ледниковой деятельностью, характеризующаяся чистой водой и богатой флорой.
</a:t>
            </a:r>
            <a:endParaRPr lang="en-US" sz="1035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Солёные озёра Восточной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Восточноевропейская часть известна солёными озёрами, например, Баскунчак в России, где добывается промышленная соль.
</a:t>
            </a:r>
            <a:endParaRPr lang="en-US" sz="109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Ладожское и Онежское — большие пресные озёра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Ладожское и Онежское озёра — одни из крупнейших пресноводных водоёмов Европы, они важны для экологии и водоснабжения региона.
</a:t>
            </a:r>
            <a:endParaRPr lang="en-US" sz="8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и важнейшие озёра Азии и Африки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 — гигант с солёной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 — крупнейшее солёное озеро на Земле, омывающее несколько стран и обладающее важным экономическим значением.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и Балхаш — уникальные пресные и солоноватые озёра Азии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самое глубокое озеро, Балхаш сочетает пресную и солоноватую воду, что делает их географически уникальными.
</a:t>
            </a:r>
            <a:endParaRPr lang="en-US" sz="956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Виктория и Танганьика — водные артерии 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Виктория и Танганьика обеспечивают водой миллионы людей и поддерживают разнообразные экосистемы на африканском континенте.
</a:t>
            </a:r>
            <a:endParaRPr lang="en-US" sz="95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и значимые озёра Америки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Титикака — высокогорное озеро Южной Америки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Титикака, расположенное на границе Боливии и Перу, славится своей высотой и культурным наследием народов Анд.
</a:t>
            </a:r>
            <a:endParaRPr lang="en-US" sz="922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Маракайбо — крупнейшее лагунное озеро Венесуэлы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Маракайбо — крупнейшее в Южной Америке лагунное озеро, значимое для рыболовства и транспорта с уникальной природой.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озёра — пресноводное богатство Северной Америки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Верхнее, Мичиган, Гурон, Эри и Онтарио — крупнейшая пресноводная система, играющая ключевую роль в экономике и природных процессах региона.
</a:t>
            </a:r>
            <a:endParaRPr lang="en-US" sz="87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озера Байкал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и объём пресной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достигает глубины 1642 метра и содержит около 20% мировых запасов пресной воды, что делает его уникальным в мировом масштабе.
</a:t>
            </a:r>
            <a:endParaRPr lang="en-US" sz="1172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геологическая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12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озера превышает 25 миллионов лет, оно прошло через разнообразные геологические этапы, сохраняя древние формы жизни.
</a:t>
            </a:r>
            <a:endParaRPr lang="en-US" sz="1173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Флора и фауна с эндемиками
</a:t>
            </a:r>
            <a:pPr algn="l" indent="0" marL="0">
              <a:lnSpc>
                <a:spcPct val="115000"/>
              </a:lnSpc>
              <a:buNone/>
            </a:pPr>
            <a:r>
              <a:rPr lang="en-US" sz="12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населяют редкие виды, включая байкальскую нерпу и голомянку, что подчёркивает его важность для биологического разнообразия.
</a:t>
            </a:r>
            <a:endParaRPr lang="en-US" sz="116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образуются в местах, где зимой выпадает больше снега, чем тает летом. Снег со временем уплотняется и превращается в лёд, образуя массивные ледяные поля.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регионы формирования — Антарктида, Гренландия, высокие широты северного полушария, а также горные системы Евразии и Америки. Ледники делятся на покровные и горные по расположению и размеру.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где формируются ледники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900" y="1604375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ледники покрывают обширные территории, например, ледяной щит Антарктиды и Гренландии. Их толщина достигает нескольких километров, а площадь — тысячи квадратных километров.
</a:t>
            </a:r>
            <a:endParaRPr lang="en-US" sz="1104" dirty="0"/>
          </a:p>
        </p:txBody>
      </p:sp>
      <p:sp>
        <p:nvSpPr>
          <p:cNvPr id="6" name="Text 1"/>
          <p:cNvSpPr txBox="1"/>
          <p:nvPr/>
        </p:nvSpPr>
        <p:spPr>
          <a:xfrm>
            <a:off x="6005175" y="3055625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ледники встречаются в горах Альпы, Кавказ, Памир, Гималаи и Анды. Они занимают меньшие пространства, но играют важную роль в питании горных рек и поддержании экосистем.
</a:t>
            </a:r>
            <a:endParaRPr lang="en-US" sz="1104" dirty="0"/>
          </a:p>
        </p:txBody>
      </p:sp>
      <p:sp>
        <p:nvSpPr>
          <p:cNvPr id="7" name="Text 2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ледников: покровные и горные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68,7%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пресной воды на планете сосредоточено в ледниках, что делает их важнейшим водным резервуаром.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фонд дикой природы, 2023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хранят почти три четверти всей пресной воды, обеспечивают питание рек и формируют климат. Их сокращение влияет на глобальные экосистемы.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Грунтовые воды расположены близко к поверхности и формируются за счёт фильтрации осадков через почву, обеспечивая питьевую воду и питание растительности.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Межпластовые воды залегают между слоями горных пород и могут быть изолированы от поверхности, часто используемые для промышленного водоснабжения.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Артезианские воды находятся глубже, в пористых слоях подземных пород под напором, что позволяет воде выходить на поверхность без насосов.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подземные воды и их типы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Залегание грунтовых вод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Грунтовые воды в России обычно залегают на глубине 3–10 метров, что облегчает их использование в сельских и городских районах для питьевого водоснабжения.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подземных вод в засушливых регионах
</a:t>
            </a:r>
            <a:pPr algn="l" indent="0" marL="0">
              <a:lnSpc>
                <a:spcPct val="115000"/>
              </a:lnSpc>
              <a:buNone/>
            </a:pPr>
            <a:r>
              <a:rPr lang="en-US" sz="13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регионах Средней Азии подземные воды выступают главным источником, поскольку поверхностные воды редки и недостаточны для нужд населения и хозяйства.
</a:t>
            </a:r>
            <a:endParaRPr lang="en-US" sz="1319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России и мира: распределение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обеспечивают питьевую воду для большого числа городов и сел, особенно там, где поверхностные источники ограничены или загрязнены.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питают реки, озёра и болота, способствуя поддержанию устойчивости природных экосистем и биоразнообразия.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активно используются для технических целей — промышленности и орошения земель, что повышает урожайность и поддерживает сельское хозяйство.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баланс суши во многом зависит от подземных резервуаров, что делает их важным элементом глобальной гидрологической системы.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подземных вод: водоснабжение и экосистемы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гидрологический отчёт, 2022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страны, включая Россию, зависят от подземных вод как важного источника водоснабжения в разнообразных климатических условиях.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пресной воды заключена в ледниках, поэтому её сохранение критично для поддержания водного баланса планеты.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на планете: распределение ресурсов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сбросы и сельскохозяйственные стоки загрязняют озёра и реки, вызывая ухудшение качества воды и гибель водных организмов.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охраны внутренних вод материков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и Аральское моря сильно пострадали от антропогенного воздействия, что привело к снижению уровня воды и изменению экосистем.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подвержены ускоренному таянию из-за глобального потепления, что влияет на циркуляцию пресной воды и повышение уровня моря.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страдают от засоления и загрязнения пестицидами, нефтью и другими химикатами, что угрожает их безопасности и доступности.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 современные очистные сооружения и контроль выбросов для предотвращения загрязнения внутренних вод и восстановления пострадавших экосистем.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 парниковых газов и международные соглашения способствуют замедлению таяния ледников и сохранению водных ресурсов.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 регулирование использования подземных вод позволяют избежать истощения и обеспечивают долгосрочную устойчивость водоснабжения.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рациональное использование вод материков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033" y="655050"/>
            <a:ext cx="3629106" cy="3799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2038875"/>
            <a:ext cx="41499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материков — фундамент устойчивого развития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 бережное отношение к озёрам, ледникам и подземным водам обеспечивает поддержание природного баланса и ресурсную базу для будущих поколений.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2026-05-10T23:51:09Z</dcterms:created>
  <dcterms:modified xsi:type="dcterms:W3CDTF">2026-05-10T23:51:09Z</dcterms:modified>
</cp:coreProperties>
</file>