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Приезд Золушки на бал в музыке: сказка, танец и волшебство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превращает приезд Золушки в настоящее чудо.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сказки к музыке: где звучит история Золушки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Золушки пришла из сказки Шарля Перро и стала любимой в балете. Музыка помогает услышать бал: вальс, блеск оркестра и радостное ожидание чуда.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музыка подходит для приезда на бал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слышны скрипки и духовые инструменты. Они создают мягкий, светлый звук, который делает сцену нарядной и немного волшебной.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напоминает вальс: он круглый, размеренный и зовёт кружиться. Такой ритм помогает сразу представить танец и праздничное движение гостей.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приезда на бал нужна торжественная музыка. Она звучит плавно, словно Золушка не идёт, а легко скользит по сказочному залу.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Золушка в новом образе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бальном платье Золушка кажется совсем другой: лёгкой, красивой и уверенной. Музыка в этот момент звучит особенно мягко и сияюще.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заметен контраст с её прежней тихой жизнью. Поэтому появление героини на балу воспринимается как большое и радостное чудо.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816495"/>
            <a:ext cx="658031" cy="5849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845741"/>
            <a:ext cx="658031" cy="5264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5876" y="1779938"/>
            <a:ext cx="575777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Звуки, которые создают ощущение чуда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мелодии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Скрипки тянут плавные, длинные фразы. Они делают музыку нежной и красивой, будто сказка медленно раскрывается перед глазами.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Блестящие оттенки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Флейты и другие высокие инструменты добавляют звону и блеска. Из-за этого сцена кажется светлой, праздничной и по-настоящему волшебной.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зал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представить большой зал, свечи и нарядных гостей. Кажется, что всё вокруг сияет и тихо переливается в такт мелодии.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гостей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звучание передаёт лёгкое движение, поклоны и кружение пар. Слушатель словно сам оказывается среди танцующих на балу.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сцена приезда Золушки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помогает услышать, как музыка ведёт сказку от ожидания к чуду.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бал звучит как настоящий праздник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 — это большое событие, поэтому музыка звучит широко и красиво. Она будто открывает перед нами двери в сияющий дворец.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мелодии чувствуется ожидание чего-то важного. Все гости готовы к чуду, и эта готовность слышна даже в самых тихих звуках.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Золушка волнуется, музыка всё равно остаётся светлой. Она не пугает, а поддерживает и помогает верить, что всё будет хорошо.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Праздничное звучание делает сцену особенно яркой. Оно показывает, что это не обычный вечер, а момент, который запомнится надолго.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движение на танцполе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вальс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Вальс помогает парам двигаться плавно и легко. Раз, два, три — и уже хочется кружиться по залу, как в сказке.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ведёт танец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Трёхдольный ритм делает шаги покачивающимися и мягкими. Музыка словно сама подсказывает, куда повернуться и когда сделать красивый круг.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687716"/>
            <a:ext cx="341226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706673"/>
            <a:ext cx="341226" cy="30331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687716"/>
            <a:ext cx="341226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706673"/>
            <a:ext cx="341226" cy="303312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слышны в этой сцене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 светло и празднично, поэтому сразу чувствуется радость. Это радость встречи, бала и нового, прекрасного события в жизни Золушки.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Золушка появляется среди гостей, музыка словно замирает от восхищения. Слушателю легко представить, как все смотрят на неё с интересом.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сцены слышна осторожность: Золушка ещё немного стесняется. Мелодия передаёт её тихое волнение и аккуратные шаги в незнакомом зале.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Восторг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музыка становится более уверенной и сияющей. Вместе с ней растёт ощущение восторга: кажется, что сказка наконец-то ожила.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Золушки и принца в музыкальном образе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Золушки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входит в зал, и музыка становится особенно мягкой и светлой. Все будто на минуту перестают шептаться и слушают её появление.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принца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 замечает Золушку, и мелодия начинает звучать нежнее. В ней слышны интерес и внимание, как первый осторожный шаг к знакомству.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симпатия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тема раскрывается шире и красивее. Становится ясно: между героями возникает тёплое чувство, а бал превращается в важный момент.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танца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они танцуют вместе, музыка звучит спокойно и гармонично. Кажется, что мелодия сама радуется: герои нашли друг друга.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танец как музыкальный диалог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танец Золушки и принца звучит спокойно и красиво, будто они разговаривают без слов. Мелодия мягко поддерживает каждое движение и создаёт ощущение доверия.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музыкальный образ словно отвечает другому: фраза у Золушки — фраза у принца. Из этого «разговора» рождаются согласие, лёгкость и чувство, что герои понимают друг друга.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Вальсовый ритм помогает танцу стать плавным и кружевным. Музыка показывает: встреча не случайна, а их настроение удивительно совпадает, как два кусочка одной сказки.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дом и сверкающий дворец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бала: тишина и тяжёлая работа
</a:t>
            </a:r>
            <a:pPr algn="ctr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истории Золушка живёт в скромном доме, где почти нет музыки и радости. Такое спокойное, сдержанное звучание помогает представить её усталую повседневность и ожидание перемен.
</a:t>
            </a:r>
            <a:endParaRPr lang="en-US" sz="1038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дворца: свет и движение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сказка переносит нас к балу, музыка сразу становится ярче и шире. Слышится праздничный размах, будто перед глазами открывается огромный зал с огнями, гостями и танцующими парами.
</a:t>
            </a:r>
            <a:endParaRPr lang="en-US" sz="1028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Контраст, который слышен сразу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прежней жизнью Золушки и блеском бала лежит большой разрыв. Именно поэтому её приезд кажется настоящим чудом: спокойная грусть сменяется музыкой праздника, а обычный вечер — событием сказки.
</a:t>
            </a:r>
            <a:endParaRPr lang="en-US" sz="9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 отмеряют время, когда чудо должно закончиться.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сказки Шарля Перро «Золушка»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момент делает музыку тревожнее: весёлый танец ещё звучит, но в нём уже чувствуется спешка и страх не успеть домой.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передаёт приближение полуночи
</a:t>
            </a:r>
            <a:endParaRPr lang="en-US" sz="2933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сказочной сцене бала и музыкального напряжения.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к хрустальной туфельке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352705" y="2598376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и чудо встречи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танца с принцем история будто замирает. Мелодия становится нежной и светлой, словно сама сказка улыбается героям.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2462" y="3369515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Спешный уход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часы напоминают о полуночи, всё меняется. В суматохе Золушка теряет хрустальную туфельку — маленький предмет, который продолжит всю историю.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52462" y="1522906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на балу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Золушка входит в зал в новом образе, и все взгляды сразу обращаются к ней. Музыка подчёркивает её красоту и необычность.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чудо исчезает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полуночи музыка уже не может звучать так же спокойно. Темп ускоряется, а звуки становятся более острыми, потому что Золушке нужно поскорее покинуть дворец.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Сказочная лёгкость исчезает, и вместо неё приходит волнение. Такой музыкальный поворот помогает даже младшему слушателю почувствовать: чудо было коротким, но очень ярким и запоминающимся.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сцена важна для всей сказки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приезд на бал знакомит Золушку с принцем. Без этой встречи не возникла бы та самая история, которую потом будет вспоминать весь дворец.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танца героиня теряет туфельку, а значит, появляется важная загадка. С этого момента начинается поиск, который ведёт сказку к новым событиям.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с балом делает сюжет живым и движущимся вперёд. Он соединяет чудо, музыку и действие так, что без него сказка просто не сложилась бы.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0746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0332" y="1779938"/>
            <a:ext cx="493523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5412" y="1779938"/>
            <a:ext cx="658030" cy="65803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музыкальная история о Золушке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важнее блеска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показывает, что доброе сердце заметнее дорогого платья. Золушка остаётся собой, и именно это делает её особенно красивой и достойной внимания.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помогает дождаться чуда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не сдаваться, даже если путь кажется долгим. В сказке светлый момент приходит к тому, кто умеет ждать и верить.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Скромность тоже может звучать ярко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тихий человек может стать главным героем большого события. Музыка помогает услышать, как из простой жизни рождается настоящий праздник.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Звуки, которые запоминаются в этой сцене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Вальс, который зовёт кружиться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вальса делает сцену лёгкой и плавной, словно пол уносит героев по кругу. Его размеренное покачивание помогает представить танец, свет и радостное движение по залу.
</a:t>
            </a:r>
            <a:endParaRPr lang="en-US" sz="1168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Оркестр, который сияет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инструменты добавляют блеск и торжественность. Скрипки ведут длинную мелодию, а флейты и другие голоса оркестра создают ощущение воздуха, света и большого праздника.
</a:t>
            </a:r>
            <a:endParaRPr lang="en-US" sz="1293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Тревога, которая меняет сказку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полуночью музыка становится напряжённее, и радость уже не кажется беззаботной. Спешка, короткие паузы и быстрый темп подсказывают: чудо заканчивается, а история меняет направление.
</a:t>
            </a:r>
            <a:endParaRPr lang="en-US" sz="116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Приезд Золушки на бал — музыка, которая меняет сказку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сцена соединяет торжество, нежность и волнение в одном музыкальном эпизоде. Она делает сказку особенно живой, потому что в ней слышны и чудо, и спешка, и надежда.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2026-05-24T19:14:05Z</dcterms:created>
  <dcterms:modified xsi:type="dcterms:W3CDTF">2026-05-24T19:14:05Z</dcterms:modified>
</cp:coreProperties>
</file>